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64"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Lst>
  <p:sldSz cy="68580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5" Type="http://schemas.openxmlformats.org/officeDocument/2006/relationships/slide" Target="slides/slide1.xml"/><Relationship Id="rId19" Type="http://schemas.openxmlformats.org/officeDocument/2006/relationships/slide" Target="slides/slide15.xml"/><Relationship Id="rId6" Type="http://schemas.openxmlformats.org/officeDocument/2006/relationships/slide" Target="slides/slide2.xml"/><Relationship Id="rId18" Type="http://schemas.openxmlformats.org/officeDocument/2006/relationships/slide" Target="slides/slide14.xml"/><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Shape 3"/>
          <p:cNvSpPr txBox="1"/>
          <p:nvPr>
            <p:ph idx="2" type="hdr"/>
          </p:nvPr>
        </p:nvSpPr>
        <p:spPr>
          <a:xfrm>
            <a:off x="0" y="0"/>
            <a:ext cx="2971799" cy="457200"/>
          </a:xfrm>
          <a:prstGeom prst="rect">
            <a:avLst/>
          </a:prstGeom>
          <a:noFill/>
          <a:ln>
            <a:noFill/>
          </a:ln>
        </p:spPr>
        <p:txBody>
          <a:bodyPr anchorCtr="0" anchor="t" bIns="91425" lIns="91425" rIns="91425" tIns="91425"/>
          <a:lstStyle>
            <a:lvl1pPr indent="0" lvl="0" marL="0" marR="0" rtl="0" algn="l">
              <a:spcBef>
                <a:spcPts val="0"/>
              </a:spcBef>
              <a:spcAft>
                <a:spcPts val="0"/>
              </a:spcAft>
              <a:buNone/>
              <a:defRPr b="0" i="0" sz="1200" u="none" cap="none" strike="noStrike">
                <a:solidFill>
                  <a:schemeClr val="dk1"/>
                </a:solidFill>
                <a:latin typeface="Arial"/>
                <a:ea typeface="Arial"/>
                <a:cs typeface="Arial"/>
                <a:sym typeface="Arial"/>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4" name="Shape 4"/>
          <p:cNvSpPr txBox="1"/>
          <p:nvPr>
            <p:ph idx="10" type="dt"/>
          </p:nvPr>
        </p:nvSpPr>
        <p:spPr>
          <a:xfrm>
            <a:off x="3884612" y="0"/>
            <a:ext cx="2971799" cy="457200"/>
          </a:xfrm>
          <a:prstGeom prst="rect">
            <a:avLst/>
          </a:prstGeom>
          <a:noFill/>
          <a:ln>
            <a:noFill/>
          </a:ln>
        </p:spPr>
        <p:txBody>
          <a:bodyPr anchorCtr="0" anchor="t" bIns="91425" lIns="91425" rIns="91425" tIns="91425"/>
          <a:lstStyle>
            <a:lvl1pPr indent="0" lvl="0" marL="0" marR="0" rtl="0" algn="r">
              <a:spcBef>
                <a:spcPts val="0"/>
              </a:spcBef>
              <a:spcAft>
                <a:spcPts val="0"/>
              </a:spcAft>
              <a:buNone/>
              <a:defRPr b="0" i="0" sz="1200" u="none" cap="none" strike="noStrike">
                <a:solidFill>
                  <a:schemeClr val="dk1"/>
                </a:solidFill>
                <a:latin typeface="Arial"/>
                <a:ea typeface="Arial"/>
                <a:cs typeface="Arial"/>
                <a:sym typeface="Arial"/>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5" name="Shape 5"/>
          <p:cNvSpPr/>
          <p:nvPr>
            <p:ph idx="3"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6" name="Shape 6"/>
          <p:cNvSpPr txBox="1"/>
          <p:nvPr>
            <p:ph idx="1" type="body"/>
          </p:nvPr>
        </p:nvSpPr>
        <p:spPr>
          <a:xfrm>
            <a:off x="685800" y="4343400"/>
            <a:ext cx="5486399" cy="4114800"/>
          </a:xfrm>
          <a:prstGeom prst="rect">
            <a:avLst/>
          </a:prstGeom>
          <a:noFill/>
          <a:ln>
            <a:noFill/>
          </a:ln>
        </p:spPr>
        <p:txBody>
          <a:bodyPr anchorCtr="0" anchor="t" bIns="91425" lIns="91425" rIns="91425" tIns="91425"/>
          <a:lstStyle>
            <a:lvl1pPr indent="0" lvl="0" marL="0" marR="0" rtl="0" algn="l">
              <a:spcBef>
                <a:spcPts val="360"/>
              </a:spcBef>
              <a:spcAft>
                <a:spcPts val="0"/>
              </a:spcAft>
              <a:buNone/>
              <a:defRPr b="0" i="0" sz="1200" u="none" cap="none" strike="noStrike">
                <a:solidFill>
                  <a:schemeClr val="dk1"/>
                </a:solidFill>
                <a:latin typeface="Calibri"/>
                <a:ea typeface="Calibri"/>
                <a:cs typeface="Calibri"/>
                <a:sym typeface="Calibri"/>
              </a:defRPr>
            </a:lvl1pPr>
            <a:lvl2pPr indent="0" lvl="1" marL="457200" marR="0" rtl="0" algn="l">
              <a:spcBef>
                <a:spcPts val="360"/>
              </a:spcBef>
              <a:spcAft>
                <a:spcPts val="0"/>
              </a:spcAft>
              <a:buNone/>
              <a:defRPr b="0" i="0" sz="1200" u="none" cap="none" strike="noStrike">
                <a:solidFill>
                  <a:schemeClr val="dk1"/>
                </a:solidFill>
                <a:latin typeface="Calibri"/>
                <a:ea typeface="Calibri"/>
                <a:cs typeface="Calibri"/>
                <a:sym typeface="Calibri"/>
              </a:defRPr>
            </a:lvl2pPr>
            <a:lvl3pPr indent="0" lvl="2" marL="914400" marR="0" rtl="0" algn="l">
              <a:spcBef>
                <a:spcPts val="360"/>
              </a:spcBef>
              <a:spcAft>
                <a:spcPts val="0"/>
              </a:spcAft>
              <a:buNone/>
              <a:defRPr b="0" i="0" sz="1200" u="none" cap="none" strike="noStrike">
                <a:solidFill>
                  <a:schemeClr val="dk1"/>
                </a:solidFill>
                <a:latin typeface="Calibri"/>
                <a:ea typeface="Calibri"/>
                <a:cs typeface="Calibri"/>
                <a:sym typeface="Calibri"/>
              </a:defRPr>
            </a:lvl3pPr>
            <a:lvl4pPr indent="0" lvl="3" marL="1371600" marR="0" rtl="0" algn="l">
              <a:spcBef>
                <a:spcPts val="360"/>
              </a:spcBef>
              <a:spcAft>
                <a:spcPts val="0"/>
              </a:spcAft>
              <a:buNone/>
              <a:defRPr b="0" i="0" sz="1200" u="none" cap="none" strike="noStrike">
                <a:solidFill>
                  <a:schemeClr val="dk1"/>
                </a:solidFill>
                <a:latin typeface="Calibri"/>
                <a:ea typeface="Calibri"/>
                <a:cs typeface="Calibri"/>
                <a:sym typeface="Calibri"/>
              </a:defRPr>
            </a:lvl4pPr>
            <a:lvl5pPr indent="0" lvl="4" marL="1828800" marR="0" rtl="0" algn="l">
              <a:spcBef>
                <a:spcPts val="360"/>
              </a:spcBef>
              <a:spcAft>
                <a:spcPts val="0"/>
              </a:spcAft>
              <a:buNone/>
              <a:defRPr b="0" i="0" sz="1200" u="none" cap="none" strike="noStrike">
                <a:solidFill>
                  <a:schemeClr val="dk1"/>
                </a:solidFill>
                <a:latin typeface="Calibri"/>
                <a:ea typeface="Calibri"/>
                <a:cs typeface="Calibri"/>
                <a:sym typeface="Calibri"/>
              </a:defRPr>
            </a:lvl5pPr>
            <a:lvl6pPr indent="0" lvl="5" marL="2286000" marR="0" rtl="0" algn="l">
              <a:spcBef>
                <a:spcPts val="0"/>
              </a:spcBef>
              <a:buNone/>
              <a:defRPr b="0" i="0" sz="1200" u="none" cap="none" strike="noStrike">
                <a:solidFill>
                  <a:schemeClr val="dk1"/>
                </a:solidFill>
                <a:latin typeface="Calibri"/>
                <a:ea typeface="Calibri"/>
                <a:cs typeface="Calibri"/>
                <a:sym typeface="Calibri"/>
              </a:defRPr>
            </a:lvl6pPr>
            <a:lvl7pPr indent="0" lvl="6" marL="2743200" marR="0" rtl="0" algn="l">
              <a:spcBef>
                <a:spcPts val="0"/>
              </a:spcBef>
              <a:buNone/>
              <a:defRPr b="0" i="0" sz="1200" u="none" cap="none" strike="noStrike">
                <a:solidFill>
                  <a:schemeClr val="dk1"/>
                </a:solidFill>
                <a:latin typeface="Calibri"/>
                <a:ea typeface="Calibri"/>
                <a:cs typeface="Calibri"/>
                <a:sym typeface="Calibri"/>
              </a:defRPr>
            </a:lvl7pPr>
            <a:lvl8pPr indent="0" lvl="7" marL="3200400" marR="0" rtl="0" algn="l">
              <a:spcBef>
                <a:spcPts val="0"/>
              </a:spcBef>
              <a:buNone/>
              <a:defRPr b="0" i="0" sz="1200" u="none" cap="none" strike="noStrike">
                <a:solidFill>
                  <a:schemeClr val="dk1"/>
                </a:solidFill>
                <a:latin typeface="Calibri"/>
                <a:ea typeface="Calibri"/>
                <a:cs typeface="Calibri"/>
                <a:sym typeface="Calibri"/>
              </a:defRPr>
            </a:lvl8pPr>
            <a:lvl9pPr indent="0" lvl="8" marL="3657600" marR="0" rtl="0" algn="l">
              <a:spcBef>
                <a:spcPts val="0"/>
              </a:spcBef>
              <a:buNone/>
              <a:defRPr b="0" i="0" sz="1200" u="none" cap="none" strike="noStrike">
                <a:solidFill>
                  <a:schemeClr val="dk1"/>
                </a:solidFill>
                <a:latin typeface="Calibri"/>
                <a:ea typeface="Calibri"/>
                <a:cs typeface="Calibri"/>
                <a:sym typeface="Calibri"/>
              </a:defRPr>
            </a:lvl9pPr>
          </a:lstStyle>
          <a:p/>
        </p:txBody>
      </p:sp>
      <p:sp>
        <p:nvSpPr>
          <p:cNvPr id="7" name="Shape 7"/>
          <p:cNvSpPr txBox="1"/>
          <p:nvPr>
            <p:ph idx="11" type="ftr"/>
          </p:nvPr>
        </p:nvSpPr>
        <p:spPr>
          <a:xfrm>
            <a:off x="0" y="8685213"/>
            <a:ext cx="2971799" cy="457200"/>
          </a:xfrm>
          <a:prstGeom prst="rect">
            <a:avLst/>
          </a:prstGeom>
          <a:noFill/>
          <a:ln>
            <a:noFill/>
          </a:ln>
        </p:spPr>
        <p:txBody>
          <a:bodyPr anchorCtr="0" anchor="b" bIns="91425" lIns="91425" rIns="91425" tIns="91425"/>
          <a:lstStyle>
            <a:lvl1pPr indent="0" lvl="0" marL="0" marR="0" rtl="0" algn="l">
              <a:spcBef>
                <a:spcPts val="0"/>
              </a:spcBef>
              <a:spcAft>
                <a:spcPts val="0"/>
              </a:spcAft>
              <a:buNone/>
              <a:defRPr b="0" i="0" sz="1200" u="none" cap="none" strike="noStrike">
                <a:solidFill>
                  <a:schemeClr val="dk1"/>
                </a:solidFill>
                <a:latin typeface="Arial"/>
                <a:ea typeface="Arial"/>
                <a:cs typeface="Arial"/>
                <a:sym typeface="Arial"/>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8" name="Shape 8"/>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1"/>
                </a:solidFill>
                <a:latin typeface="Arial"/>
                <a:ea typeface="Arial"/>
                <a:cs typeface="Arial"/>
                <a:sym typeface="Arial"/>
              </a:rPr>
              <a:t>‹#›</a:t>
            </a:fld>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4" name="Shape 144"/>
        <p:cNvGrpSpPr/>
        <p:nvPr/>
      </p:nvGrpSpPr>
      <p:grpSpPr>
        <a:xfrm>
          <a:off x="0" y="0"/>
          <a:ext cx="0" cy="0"/>
          <a:chOff x="0" y="0"/>
          <a:chExt cx="0" cy="0"/>
        </a:xfrm>
      </p:grpSpPr>
      <p:sp>
        <p:nvSpPr>
          <p:cNvPr id="145" name="Shape 145"/>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46" name="Shape 146"/>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lang="en-US"/>
              <a:t>7 seconds.( I will select 2 best slides (i will give them extra points and students will present for CIS committee)</a:t>
            </a:r>
          </a:p>
          <a:p>
            <a:pPr indent="0" lvl="0" marL="0" marR="0" rtl="0" algn="l">
              <a:spcBef>
                <a:spcPts val="0"/>
              </a:spcBef>
              <a:spcAft>
                <a:spcPts val="0"/>
              </a:spcAft>
              <a:buSzPct val="25000"/>
              <a:buNone/>
            </a:pPr>
            <a:r>
              <a:rPr b="0" i="0" lang="en-US" sz="1200" u="none" cap="none" strike="noStrike">
                <a:solidFill>
                  <a:schemeClr val="dk1"/>
                </a:solidFill>
                <a:latin typeface="Calibri"/>
                <a:ea typeface="Calibri"/>
                <a:cs typeface="Calibri"/>
                <a:sym typeface="Calibri"/>
              </a:rPr>
              <a:t>Greet your audience, thank them for attending your presentation, introduce yourself, introduce your project, introduce your team members, and quickly indicate what each of you did in a high-level manner, and put more emphasis on your part/contribution.</a:t>
            </a:r>
          </a:p>
          <a:p>
            <a:pPr indent="0" lvl="0" marL="0" marR="0" rtl="0" algn="l">
              <a:spcBef>
                <a:spcPts val="0"/>
              </a:spcBef>
              <a:spcAft>
                <a:spcPts val="0"/>
              </a:spcAft>
              <a:buSzPct val="25000"/>
              <a:buNone/>
            </a:pPr>
            <a:r>
              <a:t/>
            </a:r>
            <a:endParaRPr/>
          </a:p>
          <a:p>
            <a:pPr indent="0" lvl="0" marL="0" marR="0" rtl="0" algn="l">
              <a:spcBef>
                <a:spcPts val="0"/>
              </a:spcBef>
              <a:spcAft>
                <a:spcPts val="0"/>
              </a:spcAft>
              <a:buSzPct val="25000"/>
              <a:buNone/>
            </a:pPr>
            <a:r>
              <a:t/>
            </a:r>
            <a:endParaRPr/>
          </a:p>
          <a:p>
            <a:pPr indent="0" lvl="0" marL="0" marR="0" rtl="0" algn="l">
              <a:spcBef>
                <a:spcPts val="360"/>
              </a:spcBef>
              <a:spcAft>
                <a:spcPts val="0"/>
              </a:spcAft>
              <a:buSzPct val="25000"/>
              <a:buNone/>
            </a:pPr>
            <a:r>
              <a:t/>
            </a:r>
            <a:endParaRPr b="0" i="0" sz="1200" u="none" cap="none" strike="noStrike">
              <a:solidFill>
                <a:schemeClr val="dk1"/>
              </a:solidFill>
              <a:latin typeface="Calibri"/>
              <a:ea typeface="Calibri"/>
              <a:cs typeface="Calibri"/>
              <a:sym typeface="Calibri"/>
            </a:endParaRPr>
          </a:p>
        </p:txBody>
      </p:sp>
      <p:sp>
        <p:nvSpPr>
          <p:cNvPr id="147" name="Shape 147"/>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1"/>
                </a:solidFill>
                <a:latin typeface="Arial"/>
                <a:ea typeface="Arial"/>
                <a:cs typeface="Arial"/>
                <a:sym typeface="Arial"/>
              </a:rPr>
              <a:t>‹#›</a:t>
            </a:fld>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0" name="Shape 220"/>
        <p:cNvGrpSpPr/>
        <p:nvPr/>
      </p:nvGrpSpPr>
      <p:grpSpPr>
        <a:xfrm>
          <a:off x="0" y="0"/>
          <a:ext cx="0" cy="0"/>
          <a:chOff x="0" y="0"/>
          <a:chExt cx="0" cy="0"/>
        </a:xfrm>
      </p:grpSpPr>
      <p:sp>
        <p:nvSpPr>
          <p:cNvPr id="221" name="Shape 221"/>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222" name="Shape 222"/>
          <p:cNvSpPr txBox="1"/>
          <p:nvPr>
            <p:ph idx="1" type="body"/>
          </p:nvPr>
        </p:nvSpPr>
        <p:spPr>
          <a:xfrm>
            <a:off x="685800" y="4343400"/>
            <a:ext cx="5486400" cy="4114800"/>
          </a:xfrm>
          <a:prstGeom prst="rect">
            <a:avLst/>
          </a:prstGeom>
          <a:noFill/>
          <a:ln>
            <a:noFill/>
          </a:ln>
        </p:spPr>
        <p:txBody>
          <a:bodyPr anchorCtr="0" anchor="t" bIns="45700" lIns="91425" rIns="91425" tIns="45700">
            <a:noAutofit/>
          </a:bodyPr>
          <a:lstStyle/>
          <a:p>
            <a:pPr indent="0" lvl="0" marL="0" marR="0" rtl="0" algn="l">
              <a:spcBef>
                <a:spcPts val="360"/>
              </a:spcBef>
              <a:spcAft>
                <a:spcPts val="0"/>
              </a:spcAft>
              <a:buSzPct val="25000"/>
              <a:buNone/>
            </a:pPr>
            <a:r>
              <a:rPr lang="en-US"/>
              <a:t>20 seconds</a:t>
            </a:r>
          </a:p>
          <a:p>
            <a:pPr indent="0" lvl="0" marL="0" marR="0" rtl="0" algn="l">
              <a:spcBef>
                <a:spcPts val="360"/>
              </a:spcBef>
              <a:spcAft>
                <a:spcPts val="0"/>
              </a:spcAft>
              <a:buSzPct val="25000"/>
              <a:buNone/>
            </a:pPr>
            <a:r>
              <a:rPr lang="en-US"/>
              <a:t>The tile of user story</a:t>
            </a:r>
          </a:p>
          <a:p>
            <a:pPr indent="-228600" lvl="0" marL="457200" marR="0" rtl="0" algn="l">
              <a:spcBef>
                <a:spcPts val="360"/>
              </a:spcBef>
              <a:spcAft>
                <a:spcPts val="0"/>
              </a:spcAft>
              <a:buChar char="-"/>
            </a:pPr>
            <a:r>
              <a:rPr lang="en-US"/>
              <a:t>Please present and show the complexity of your work, code, algorithms, and technical challenges and technologies you have used. (you could use screenshot if you want. Visual presentations are better than text presentation)</a:t>
            </a:r>
            <a:br>
              <a:rPr lang="en-US"/>
            </a:br>
            <a:r>
              <a:rPr lang="en-US"/>
              <a:t>- Go into the details of the most important/significant tasks using bullet lists or visual graphs or state chart diagram</a:t>
            </a:r>
            <a:br>
              <a:rPr lang="en-US"/>
            </a:br>
            <a:r>
              <a:rPr lang="en-US"/>
              <a:t>- Demo using </a:t>
            </a:r>
            <a:r>
              <a:rPr b="1" lang="en-US"/>
              <a:t>screenshots or GIF</a:t>
            </a:r>
            <a:r>
              <a:rPr lang="en-US"/>
              <a:t> (in another separate page if required)</a:t>
            </a:r>
          </a:p>
          <a:p>
            <a:pPr indent="-228600" lvl="0" marL="457200" marR="0" rtl="0" algn="l">
              <a:spcBef>
                <a:spcPts val="360"/>
              </a:spcBef>
              <a:spcAft>
                <a:spcPts val="0"/>
              </a:spcAft>
              <a:buChar char="-"/>
            </a:pPr>
            <a:r>
              <a:rPr lang="en-US"/>
              <a:t>Sequence Diagram for this user story is optional</a:t>
            </a:r>
            <a:br>
              <a:rPr lang="en-US"/>
            </a:br>
          </a:p>
          <a:p>
            <a:pPr indent="0" lvl="0" marL="0" marR="0" rtl="0" algn="l">
              <a:spcBef>
                <a:spcPts val="360"/>
              </a:spcBef>
              <a:spcAft>
                <a:spcPts val="0"/>
              </a:spcAft>
              <a:buSzPct val="25000"/>
              <a:buNone/>
            </a:pPr>
            <a:r>
              <a:t/>
            </a:r>
            <a:endParaRPr b="0" i="0" sz="1200" u="none" cap="none" strike="noStrike">
              <a:solidFill>
                <a:schemeClr val="dk1"/>
              </a:solidFill>
              <a:latin typeface="Calibri"/>
              <a:ea typeface="Calibri"/>
              <a:cs typeface="Calibri"/>
              <a:sym typeface="Calibri"/>
            </a:endParaRPr>
          </a:p>
        </p:txBody>
      </p:sp>
      <p:sp>
        <p:nvSpPr>
          <p:cNvPr id="223" name="Shape 223"/>
          <p:cNvSpPr txBox="1"/>
          <p:nvPr>
            <p:ph idx="12" type="sldNum"/>
          </p:nvPr>
        </p:nvSpPr>
        <p:spPr>
          <a:xfrm>
            <a:off x="3884612" y="8685213"/>
            <a:ext cx="2971800" cy="457200"/>
          </a:xfrm>
          <a:prstGeom prst="rect">
            <a:avLst/>
          </a:prstGeom>
          <a:noFill/>
          <a:ln>
            <a:noFill/>
          </a:ln>
        </p:spPr>
        <p:txBody>
          <a:bodyPr anchorCtr="0" anchor="b"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1"/>
                </a:solidFill>
                <a:latin typeface="Arial"/>
                <a:ea typeface="Arial"/>
                <a:cs typeface="Arial"/>
                <a:sym typeface="Arial"/>
              </a:rPr>
              <a:t>‹#›</a:t>
            </a:fld>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7" name="Shape 227"/>
        <p:cNvGrpSpPr/>
        <p:nvPr/>
      </p:nvGrpSpPr>
      <p:grpSpPr>
        <a:xfrm>
          <a:off x="0" y="0"/>
          <a:ext cx="0" cy="0"/>
          <a:chOff x="0" y="0"/>
          <a:chExt cx="0" cy="0"/>
        </a:xfrm>
      </p:grpSpPr>
      <p:sp>
        <p:nvSpPr>
          <p:cNvPr id="228" name="Shape 22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229" name="Shape 229"/>
          <p:cNvSpPr txBox="1"/>
          <p:nvPr>
            <p:ph idx="1" type="body"/>
          </p:nvPr>
        </p:nvSpPr>
        <p:spPr>
          <a:xfrm>
            <a:off x="685800" y="4343400"/>
            <a:ext cx="5486400" cy="4114800"/>
          </a:xfrm>
          <a:prstGeom prst="rect">
            <a:avLst/>
          </a:prstGeom>
          <a:noFill/>
          <a:ln>
            <a:noFill/>
          </a:ln>
        </p:spPr>
        <p:txBody>
          <a:bodyPr anchorCtr="0" anchor="t" bIns="45700" lIns="91425" rIns="91425" tIns="45700">
            <a:noAutofit/>
          </a:bodyPr>
          <a:lstStyle/>
          <a:p>
            <a:pPr indent="0" lvl="0" marL="0" marR="0" rtl="0" algn="l">
              <a:spcBef>
                <a:spcPts val="360"/>
              </a:spcBef>
              <a:spcAft>
                <a:spcPts val="0"/>
              </a:spcAft>
              <a:buSzPct val="25000"/>
              <a:buNone/>
            </a:pPr>
            <a:r>
              <a:rPr lang="en-US"/>
              <a:t>20 seconds</a:t>
            </a:r>
          </a:p>
          <a:p>
            <a:pPr indent="0" lvl="0" marL="0" marR="0" rtl="0" algn="l">
              <a:spcBef>
                <a:spcPts val="360"/>
              </a:spcBef>
              <a:spcAft>
                <a:spcPts val="0"/>
              </a:spcAft>
              <a:buSzPct val="25000"/>
              <a:buNone/>
            </a:pPr>
            <a:r>
              <a:rPr lang="en-US"/>
              <a:t>The tile of user story</a:t>
            </a:r>
          </a:p>
          <a:p>
            <a:pPr indent="-228600" lvl="0" marL="457200" marR="0" rtl="0" algn="l">
              <a:spcBef>
                <a:spcPts val="360"/>
              </a:spcBef>
              <a:spcAft>
                <a:spcPts val="0"/>
              </a:spcAft>
              <a:buChar char="-"/>
            </a:pPr>
            <a:r>
              <a:rPr lang="en-US"/>
              <a:t>Please present and show the complexity of your work, code, algorithms, and technical challenges and technologies you have used. (you could use screenshot if you want. Visual presentations are better than text presentation)</a:t>
            </a:r>
            <a:br>
              <a:rPr lang="en-US"/>
            </a:br>
            <a:r>
              <a:rPr lang="en-US"/>
              <a:t>- Go into the details of the most important/significant tasks using bullet lists or visual graphs or state chart diagram</a:t>
            </a:r>
            <a:br>
              <a:rPr lang="en-US"/>
            </a:br>
            <a:r>
              <a:rPr lang="en-US"/>
              <a:t>- Demo using </a:t>
            </a:r>
            <a:r>
              <a:rPr b="1" lang="en-US"/>
              <a:t>screenshots or GIF</a:t>
            </a:r>
            <a:r>
              <a:rPr lang="en-US"/>
              <a:t> (in another separate page if required)</a:t>
            </a:r>
          </a:p>
          <a:p>
            <a:pPr indent="-228600" lvl="0" marL="457200" marR="0" rtl="0" algn="l">
              <a:spcBef>
                <a:spcPts val="360"/>
              </a:spcBef>
              <a:spcAft>
                <a:spcPts val="0"/>
              </a:spcAft>
              <a:buChar char="-"/>
            </a:pPr>
            <a:r>
              <a:rPr lang="en-US"/>
              <a:t>Sequence Diagram for this user story is optional</a:t>
            </a:r>
            <a:br>
              <a:rPr lang="en-US"/>
            </a:br>
          </a:p>
          <a:p>
            <a:pPr indent="0" lvl="0" marL="0" marR="0" rtl="0" algn="l">
              <a:spcBef>
                <a:spcPts val="360"/>
              </a:spcBef>
              <a:spcAft>
                <a:spcPts val="0"/>
              </a:spcAft>
              <a:buSzPct val="25000"/>
              <a:buNone/>
            </a:pPr>
            <a:r>
              <a:t/>
            </a:r>
            <a:endParaRPr b="0" i="0" sz="1200" u="none" cap="none" strike="noStrike">
              <a:solidFill>
                <a:schemeClr val="dk1"/>
              </a:solidFill>
              <a:latin typeface="Calibri"/>
              <a:ea typeface="Calibri"/>
              <a:cs typeface="Calibri"/>
              <a:sym typeface="Calibri"/>
            </a:endParaRPr>
          </a:p>
        </p:txBody>
      </p:sp>
      <p:sp>
        <p:nvSpPr>
          <p:cNvPr id="230" name="Shape 230"/>
          <p:cNvSpPr txBox="1"/>
          <p:nvPr>
            <p:ph idx="12" type="sldNum"/>
          </p:nvPr>
        </p:nvSpPr>
        <p:spPr>
          <a:xfrm>
            <a:off x="3884612" y="8685213"/>
            <a:ext cx="2971800" cy="457200"/>
          </a:xfrm>
          <a:prstGeom prst="rect">
            <a:avLst/>
          </a:prstGeom>
          <a:noFill/>
          <a:ln>
            <a:noFill/>
          </a:ln>
        </p:spPr>
        <p:txBody>
          <a:bodyPr anchorCtr="0" anchor="b"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1"/>
                </a:solidFill>
                <a:latin typeface="Arial"/>
                <a:ea typeface="Arial"/>
                <a:cs typeface="Arial"/>
                <a:sym typeface="Arial"/>
              </a:rPr>
              <a:t>‹#›</a:t>
            </a:fld>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6" name="Shape 236"/>
        <p:cNvGrpSpPr/>
        <p:nvPr/>
      </p:nvGrpSpPr>
      <p:grpSpPr>
        <a:xfrm>
          <a:off x="0" y="0"/>
          <a:ext cx="0" cy="0"/>
          <a:chOff x="0" y="0"/>
          <a:chExt cx="0" cy="0"/>
        </a:xfrm>
      </p:grpSpPr>
      <p:sp>
        <p:nvSpPr>
          <p:cNvPr id="237" name="Shape 237"/>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238" name="Shape 238"/>
          <p:cNvSpPr txBox="1"/>
          <p:nvPr>
            <p:ph idx="1" type="body"/>
          </p:nvPr>
        </p:nvSpPr>
        <p:spPr>
          <a:xfrm>
            <a:off x="685800" y="4343400"/>
            <a:ext cx="5486400" cy="4114800"/>
          </a:xfrm>
          <a:prstGeom prst="rect">
            <a:avLst/>
          </a:prstGeom>
          <a:noFill/>
          <a:ln>
            <a:noFill/>
          </a:ln>
        </p:spPr>
        <p:txBody>
          <a:bodyPr anchorCtr="0" anchor="t" bIns="45700" lIns="91425" rIns="91425" tIns="45700">
            <a:noAutofit/>
          </a:bodyPr>
          <a:lstStyle/>
          <a:p>
            <a:pPr indent="0" lvl="0" marL="0" marR="0" rtl="0" algn="l">
              <a:spcBef>
                <a:spcPts val="360"/>
              </a:spcBef>
              <a:spcAft>
                <a:spcPts val="0"/>
              </a:spcAft>
              <a:buSzPct val="25000"/>
              <a:buNone/>
            </a:pPr>
            <a:r>
              <a:rPr lang="en-US"/>
              <a:t>20 seconds</a:t>
            </a:r>
          </a:p>
          <a:p>
            <a:pPr indent="0" lvl="0" marL="0" marR="0" rtl="0" algn="l">
              <a:spcBef>
                <a:spcPts val="360"/>
              </a:spcBef>
              <a:spcAft>
                <a:spcPts val="0"/>
              </a:spcAft>
              <a:buSzPct val="25000"/>
              <a:buNone/>
            </a:pPr>
            <a:r>
              <a:rPr lang="en-US"/>
              <a:t>The tile of user story</a:t>
            </a:r>
          </a:p>
          <a:p>
            <a:pPr indent="-228600" lvl="0" marL="457200" marR="0" rtl="0" algn="l">
              <a:spcBef>
                <a:spcPts val="360"/>
              </a:spcBef>
              <a:spcAft>
                <a:spcPts val="0"/>
              </a:spcAft>
              <a:buChar char="-"/>
            </a:pPr>
            <a:r>
              <a:rPr lang="en-US"/>
              <a:t>Please present and show the complexity of your work, code, algorithms, and technical challenges and technologies you have used. (you could use screenshot if you want. Visual presentations are better than text presentation)</a:t>
            </a:r>
            <a:br>
              <a:rPr lang="en-US"/>
            </a:br>
            <a:r>
              <a:rPr lang="en-US"/>
              <a:t>- Go into the details of the most important/significant tasks using bullet lists or visual graphs or state chart diagram</a:t>
            </a:r>
            <a:br>
              <a:rPr lang="en-US"/>
            </a:br>
            <a:r>
              <a:rPr lang="en-US"/>
              <a:t>- Demo using </a:t>
            </a:r>
            <a:r>
              <a:rPr b="1" lang="en-US"/>
              <a:t>screenshots or GIF</a:t>
            </a:r>
            <a:r>
              <a:rPr lang="en-US"/>
              <a:t> (in another separate page if required)</a:t>
            </a:r>
          </a:p>
          <a:p>
            <a:pPr indent="-228600" lvl="0" marL="457200" marR="0" rtl="0" algn="l">
              <a:spcBef>
                <a:spcPts val="360"/>
              </a:spcBef>
              <a:spcAft>
                <a:spcPts val="0"/>
              </a:spcAft>
              <a:buChar char="-"/>
            </a:pPr>
            <a:r>
              <a:rPr lang="en-US"/>
              <a:t>Sequence Diagram for this user story is optional</a:t>
            </a:r>
            <a:br>
              <a:rPr lang="en-US"/>
            </a:br>
          </a:p>
          <a:p>
            <a:pPr indent="0" lvl="0" marL="0" marR="0" rtl="0" algn="l">
              <a:spcBef>
                <a:spcPts val="360"/>
              </a:spcBef>
              <a:spcAft>
                <a:spcPts val="0"/>
              </a:spcAft>
              <a:buSzPct val="25000"/>
              <a:buNone/>
            </a:pPr>
            <a:r>
              <a:t/>
            </a:r>
            <a:endParaRPr b="0" i="0" sz="1200" u="none" cap="none" strike="noStrike">
              <a:solidFill>
                <a:schemeClr val="dk1"/>
              </a:solidFill>
              <a:latin typeface="Calibri"/>
              <a:ea typeface="Calibri"/>
              <a:cs typeface="Calibri"/>
              <a:sym typeface="Calibri"/>
            </a:endParaRPr>
          </a:p>
        </p:txBody>
      </p:sp>
      <p:sp>
        <p:nvSpPr>
          <p:cNvPr id="239" name="Shape 239"/>
          <p:cNvSpPr txBox="1"/>
          <p:nvPr>
            <p:ph idx="12" type="sldNum"/>
          </p:nvPr>
        </p:nvSpPr>
        <p:spPr>
          <a:xfrm>
            <a:off x="3884612" y="8685213"/>
            <a:ext cx="2971800" cy="457200"/>
          </a:xfrm>
          <a:prstGeom prst="rect">
            <a:avLst/>
          </a:prstGeom>
          <a:noFill/>
          <a:ln>
            <a:noFill/>
          </a:ln>
        </p:spPr>
        <p:txBody>
          <a:bodyPr anchorCtr="0" anchor="b"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1"/>
                </a:solidFill>
                <a:latin typeface="Arial"/>
                <a:ea typeface="Arial"/>
                <a:cs typeface="Arial"/>
                <a:sym typeface="Arial"/>
              </a:rPr>
              <a:t>‹#›</a:t>
            </a:fld>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3" name="Shape 243"/>
        <p:cNvGrpSpPr/>
        <p:nvPr/>
      </p:nvGrpSpPr>
      <p:grpSpPr>
        <a:xfrm>
          <a:off x="0" y="0"/>
          <a:ext cx="0" cy="0"/>
          <a:chOff x="0" y="0"/>
          <a:chExt cx="0" cy="0"/>
        </a:xfrm>
      </p:grpSpPr>
      <p:sp>
        <p:nvSpPr>
          <p:cNvPr id="244" name="Shape 24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245" name="Shape 245"/>
          <p:cNvSpPr txBox="1"/>
          <p:nvPr>
            <p:ph idx="1" type="body"/>
          </p:nvPr>
        </p:nvSpPr>
        <p:spPr>
          <a:xfrm>
            <a:off x="685800" y="4343400"/>
            <a:ext cx="5486400" cy="4114800"/>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t/>
            </a:r>
            <a:endParaRPr/>
          </a:p>
          <a:p>
            <a:pPr indent="0" lvl="0" marL="0" marR="0" rtl="0" algn="l">
              <a:spcBef>
                <a:spcPts val="0"/>
              </a:spcBef>
              <a:spcAft>
                <a:spcPts val="0"/>
              </a:spcAft>
              <a:buSzPct val="25000"/>
              <a:buNone/>
            </a:pPr>
            <a:r>
              <a:rPr lang="en-US"/>
              <a:t>10 seconds</a:t>
            </a:r>
          </a:p>
          <a:p>
            <a:pPr indent="0" lvl="0" marL="0" marR="0" rtl="0" algn="l">
              <a:spcBef>
                <a:spcPts val="0"/>
              </a:spcBef>
              <a:spcAft>
                <a:spcPts val="0"/>
              </a:spcAft>
              <a:buSzPct val="25000"/>
              <a:buNone/>
            </a:pPr>
            <a:r>
              <a:rPr lang="en-US"/>
              <a:t>A description of verification process and </a:t>
            </a:r>
            <a:r>
              <a:rPr b="0" i="0" lang="en-US" sz="1200" u="none" cap="none" strike="noStrike">
                <a:solidFill>
                  <a:schemeClr val="dk1"/>
                </a:solidFill>
                <a:latin typeface="Calibri"/>
                <a:ea typeface="Calibri"/>
                <a:cs typeface="Calibri"/>
                <a:sym typeface="Calibri"/>
              </a:rPr>
              <a:t>Test Suites and Test Cases for </a:t>
            </a:r>
            <a:r>
              <a:rPr lang="en-US"/>
              <a:t>one of the</a:t>
            </a:r>
            <a:r>
              <a:rPr b="0" i="0" lang="en-US" sz="1200" u="none" cap="none" strike="noStrike">
                <a:solidFill>
                  <a:schemeClr val="dk1"/>
                </a:solidFill>
                <a:latin typeface="Calibri"/>
                <a:ea typeface="Calibri"/>
                <a:cs typeface="Calibri"/>
                <a:sym typeface="Calibri"/>
              </a:rPr>
              <a:t> use case</a:t>
            </a:r>
            <a:r>
              <a:rPr lang="en-US"/>
              <a:t>s.</a:t>
            </a:r>
          </a:p>
          <a:p>
            <a:pPr indent="0" lvl="0" marL="0" marR="0" rtl="0" algn="l">
              <a:spcBef>
                <a:spcPts val="360"/>
              </a:spcBef>
              <a:spcAft>
                <a:spcPts val="0"/>
              </a:spcAft>
              <a:buSzPct val="25000"/>
              <a:buNone/>
            </a:pPr>
            <a:r>
              <a:rPr b="0" i="0" lang="en-US" sz="1200" u="none" cap="none" strike="noStrike">
                <a:solidFill>
                  <a:schemeClr val="dk1"/>
                </a:solidFill>
                <a:latin typeface="Calibri"/>
                <a:ea typeface="Calibri"/>
                <a:cs typeface="Calibri"/>
                <a:sym typeface="Calibri"/>
              </a:rPr>
              <a:t>1 One sunny day and one rainy day for the implemented use cases (one or more slides).</a:t>
            </a:r>
          </a:p>
          <a:p>
            <a:pPr indent="0" lvl="0" marL="0" marR="0" rtl="0" algn="l">
              <a:spcBef>
                <a:spcPts val="360"/>
              </a:spcBef>
              <a:spcAft>
                <a:spcPts val="0"/>
              </a:spcAft>
              <a:buSzPct val="25000"/>
              <a:buNone/>
            </a:pPr>
            <a:r>
              <a:rPr b="0" i="0" lang="en-US" sz="1200" u="none" cap="none" strike="noStrike">
                <a:solidFill>
                  <a:schemeClr val="dk1"/>
                </a:solidFill>
                <a:latin typeface="Calibri"/>
                <a:ea typeface="Calibri"/>
                <a:cs typeface="Calibri"/>
                <a:sym typeface="Calibri"/>
              </a:rPr>
              <a:t>2 Automated test scripts for the implemented use cases (</a:t>
            </a:r>
            <a:r>
              <a:rPr lang="en-US"/>
              <a:t>if any)</a:t>
            </a:r>
            <a:r>
              <a:rPr b="0" i="0" lang="en-US" sz="1200" u="none" cap="none" strike="noStrike">
                <a:solidFill>
                  <a:schemeClr val="dk1"/>
                </a:solidFill>
                <a:latin typeface="Calibri"/>
                <a:ea typeface="Calibri"/>
                <a:cs typeface="Calibri"/>
                <a:sym typeface="Calibri"/>
              </a:rPr>
              <a:t> (one or more slides).</a:t>
            </a:r>
          </a:p>
          <a:p>
            <a:pPr indent="0" lvl="0" marL="0" marR="0" rtl="0" algn="l">
              <a:spcBef>
                <a:spcPts val="360"/>
              </a:spcBef>
              <a:spcAft>
                <a:spcPts val="0"/>
              </a:spcAft>
              <a:buSzPct val="25000"/>
              <a:buNone/>
            </a:pPr>
            <a:r>
              <a:t/>
            </a:r>
            <a:endParaRPr b="0" i="0" sz="1200" u="none" cap="none" strike="noStrike">
              <a:solidFill>
                <a:schemeClr val="dk1"/>
              </a:solidFill>
              <a:latin typeface="Calibri"/>
              <a:ea typeface="Calibri"/>
              <a:cs typeface="Calibri"/>
              <a:sym typeface="Calibri"/>
            </a:endParaRPr>
          </a:p>
        </p:txBody>
      </p:sp>
      <p:sp>
        <p:nvSpPr>
          <p:cNvPr id="246" name="Shape 246"/>
          <p:cNvSpPr txBox="1"/>
          <p:nvPr>
            <p:ph idx="12" type="sldNum"/>
          </p:nvPr>
        </p:nvSpPr>
        <p:spPr>
          <a:xfrm>
            <a:off x="3884612" y="8685213"/>
            <a:ext cx="2971800" cy="457200"/>
          </a:xfrm>
          <a:prstGeom prst="rect">
            <a:avLst/>
          </a:prstGeom>
          <a:noFill/>
          <a:ln>
            <a:noFill/>
          </a:ln>
        </p:spPr>
        <p:txBody>
          <a:bodyPr anchorCtr="0" anchor="b"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1"/>
                </a:solidFill>
                <a:latin typeface="Arial"/>
                <a:ea typeface="Arial"/>
                <a:cs typeface="Arial"/>
                <a:sym typeface="Arial"/>
              </a:rPr>
              <a:t>‹#›</a:t>
            </a:fld>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2" name="Shape 252"/>
        <p:cNvGrpSpPr/>
        <p:nvPr/>
      </p:nvGrpSpPr>
      <p:grpSpPr>
        <a:xfrm>
          <a:off x="0" y="0"/>
          <a:ext cx="0" cy="0"/>
          <a:chOff x="0" y="0"/>
          <a:chExt cx="0" cy="0"/>
        </a:xfrm>
      </p:grpSpPr>
      <p:sp>
        <p:nvSpPr>
          <p:cNvPr id="253" name="Shape 253"/>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254" name="Shape 254"/>
          <p:cNvSpPr txBox="1"/>
          <p:nvPr>
            <p:ph idx="1" type="body"/>
          </p:nvPr>
        </p:nvSpPr>
        <p:spPr>
          <a:xfrm>
            <a:off x="685800" y="4343400"/>
            <a:ext cx="5486400" cy="4114800"/>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t/>
            </a:r>
            <a:endParaRPr/>
          </a:p>
          <a:p>
            <a:pPr indent="0" lvl="0" marL="0" marR="0" rtl="0" algn="l">
              <a:spcBef>
                <a:spcPts val="0"/>
              </a:spcBef>
              <a:spcAft>
                <a:spcPts val="0"/>
              </a:spcAft>
              <a:buSzPct val="25000"/>
              <a:buNone/>
            </a:pPr>
            <a:r>
              <a:rPr lang="en-US"/>
              <a:t>10 seconds</a:t>
            </a:r>
          </a:p>
          <a:p>
            <a:pPr indent="0" lvl="0" marL="0" marR="0" rtl="0" algn="l">
              <a:spcBef>
                <a:spcPts val="0"/>
              </a:spcBef>
              <a:spcAft>
                <a:spcPts val="0"/>
              </a:spcAft>
              <a:buSzPct val="25000"/>
              <a:buNone/>
            </a:pPr>
            <a:r>
              <a:rPr lang="en-US"/>
              <a:t>A description of verification process and </a:t>
            </a:r>
            <a:r>
              <a:rPr b="0" i="0" lang="en-US" sz="1200" u="none" cap="none" strike="noStrike">
                <a:solidFill>
                  <a:schemeClr val="dk1"/>
                </a:solidFill>
                <a:latin typeface="Calibri"/>
                <a:ea typeface="Calibri"/>
                <a:cs typeface="Calibri"/>
                <a:sym typeface="Calibri"/>
              </a:rPr>
              <a:t>Test Suites and Test Cases for </a:t>
            </a:r>
            <a:r>
              <a:rPr lang="en-US"/>
              <a:t>one of the</a:t>
            </a:r>
            <a:r>
              <a:rPr b="0" i="0" lang="en-US" sz="1200" u="none" cap="none" strike="noStrike">
                <a:solidFill>
                  <a:schemeClr val="dk1"/>
                </a:solidFill>
                <a:latin typeface="Calibri"/>
                <a:ea typeface="Calibri"/>
                <a:cs typeface="Calibri"/>
                <a:sym typeface="Calibri"/>
              </a:rPr>
              <a:t> use case</a:t>
            </a:r>
            <a:r>
              <a:rPr lang="en-US"/>
              <a:t>s.</a:t>
            </a:r>
          </a:p>
          <a:p>
            <a:pPr indent="0" lvl="0" marL="0" marR="0" rtl="0" algn="l">
              <a:spcBef>
                <a:spcPts val="360"/>
              </a:spcBef>
              <a:spcAft>
                <a:spcPts val="0"/>
              </a:spcAft>
              <a:buSzPct val="25000"/>
              <a:buNone/>
            </a:pPr>
            <a:r>
              <a:rPr b="0" i="0" lang="en-US" sz="1200" u="none" cap="none" strike="noStrike">
                <a:solidFill>
                  <a:schemeClr val="dk1"/>
                </a:solidFill>
                <a:latin typeface="Calibri"/>
                <a:ea typeface="Calibri"/>
                <a:cs typeface="Calibri"/>
                <a:sym typeface="Calibri"/>
              </a:rPr>
              <a:t>1 One sunny day and one rainy day for the implemented use cases (one or more slides).</a:t>
            </a:r>
          </a:p>
          <a:p>
            <a:pPr indent="0" lvl="0" marL="0" marR="0" rtl="0" algn="l">
              <a:spcBef>
                <a:spcPts val="360"/>
              </a:spcBef>
              <a:spcAft>
                <a:spcPts val="0"/>
              </a:spcAft>
              <a:buSzPct val="25000"/>
              <a:buNone/>
            </a:pPr>
            <a:r>
              <a:rPr b="0" i="0" lang="en-US" sz="1200" u="none" cap="none" strike="noStrike">
                <a:solidFill>
                  <a:schemeClr val="dk1"/>
                </a:solidFill>
                <a:latin typeface="Calibri"/>
                <a:ea typeface="Calibri"/>
                <a:cs typeface="Calibri"/>
                <a:sym typeface="Calibri"/>
              </a:rPr>
              <a:t>2 Automated test scripts for the implemented use cases (</a:t>
            </a:r>
            <a:r>
              <a:rPr lang="en-US"/>
              <a:t>if any)</a:t>
            </a:r>
            <a:r>
              <a:rPr b="0" i="0" lang="en-US" sz="1200" u="none" cap="none" strike="noStrike">
                <a:solidFill>
                  <a:schemeClr val="dk1"/>
                </a:solidFill>
                <a:latin typeface="Calibri"/>
                <a:ea typeface="Calibri"/>
                <a:cs typeface="Calibri"/>
                <a:sym typeface="Calibri"/>
              </a:rPr>
              <a:t> (one or more slides).</a:t>
            </a:r>
          </a:p>
          <a:p>
            <a:pPr indent="0" lvl="0" marL="0" marR="0" rtl="0" algn="l">
              <a:spcBef>
                <a:spcPts val="360"/>
              </a:spcBef>
              <a:spcAft>
                <a:spcPts val="0"/>
              </a:spcAft>
              <a:buSzPct val="25000"/>
              <a:buNone/>
            </a:pPr>
            <a:r>
              <a:t/>
            </a:r>
            <a:endParaRPr b="0" i="0" sz="1200" u="none" cap="none" strike="noStrike">
              <a:solidFill>
                <a:schemeClr val="dk1"/>
              </a:solidFill>
              <a:latin typeface="Calibri"/>
              <a:ea typeface="Calibri"/>
              <a:cs typeface="Calibri"/>
              <a:sym typeface="Calibri"/>
            </a:endParaRPr>
          </a:p>
        </p:txBody>
      </p:sp>
      <p:sp>
        <p:nvSpPr>
          <p:cNvPr id="255" name="Shape 255"/>
          <p:cNvSpPr txBox="1"/>
          <p:nvPr>
            <p:ph idx="12" type="sldNum"/>
          </p:nvPr>
        </p:nvSpPr>
        <p:spPr>
          <a:xfrm>
            <a:off x="3884612" y="8685213"/>
            <a:ext cx="2971800" cy="457200"/>
          </a:xfrm>
          <a:prstGeom prst="rect">
            <a:avLst/>
          </a:prstGeom>
          <a:noFill/>
          <a:ln>
            <a:noFill/>
          </a:ln>
        </p:spPr>
        <p:txBody>
          <a:bodyPr anchorCtr="0" anchor="b"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1"/>
                </a:solidFill>
                <a:latin typeface="Arial"/>
                <a:ea typeface="Arial"/>
                <a:cs typeface="Arial"/>
                <a:sym typeface="Arial"/>
              </a:rPr>
              <a:t>‹#›</a:t>
            </a:fld>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1" name="Shape 261"/>
        <p:cNvGrpSpPr/>
        <p:nvPr/>
      </p:nvGrpSpPr>
      <p:grpSpPr>
        <a:xfrm>
          <a:off x="0" y="0"/>
          <a:ext cx="0" cy="0"/>
          <a:chOff x="0" y="0"/>
          <a:chExt cx="0" cy="0"/>
        </a:xfrm>
      </p:grpSpPr>
      <p:sp>
        <p:nvSpPr>
          <p:cNvPr id="262" name="Shape 262"/>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263" name="Shape 263"/>
          <p:cNvSpPr txBox="1"/>
          <p:nvPr>
            <p:ph idx="1" type="body"/>
          </p:nvPr>
        </p:nvSpPr>
        <p:spPr>
          <a:xfrm>
            <a:off x="685800" y="4343400"/>
            <a:ext cx="5486400" cy="4114800"/>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t/>
            </a:r>
            <a:endParaRPr/>
          </a:p>
          <a:p>
            <a:pPr indent="0" lvl="0" marL="0" marR="0" rtl="0" algn="l">
              <a:spcBef>
                <a:spcPts val="0"/>
              </a:spcBef>
              <a:spcAft>
                <a:spcPts val="0"/>
              </a:spcAft>
              <a:buSzPct val="25000"/>
              <a:buNone/>
            </a:pPr>
            <a:r>
              <a:rPr lang="en-US"/>
              <a:t>10 seconds</a:t>
            </a:r>
          </a:p>
          <a:p>
            <a:pPr indent="0" lvl="0" marL="0" marR="0" rtl="0" algn="l">
              <a:spcBef>
                <a:spcPts val="0"/>
              </a:spcBef>
              <a:spcAft>
                <a:spcPts val="0"/>
              </a:spcAft>
              <a:buSzPct val="25000"/>
              <a:buNone/>
            </a:pPr>
            <a:r>
              <a:rPr lang="en-US"/>
              <a:t>A description of verification process and </a:t>
            </a:r>
            <a:r>
              <a:rPr b="0" i="0" lang="en-US" sz="1200" u="none" cap="none" strike="noStrike">
                <a:solidFill>
                  <a:schemeClr val="dk1"/>
                </a:solidFill>
                <a:latin typeface="Calibri"/>
                <a:ea typeface="Calibri"/>
                <a:cs typeface="Calibri"/>
                <a:sym typeface="Calibri"/>
              </a:rPr>
              <a:t>Test Suites and Test Cases for </a:t>
            </a:r>
            <a:r>
              <a:rPr lang="en-US"/>
              <a:t>one of the</a:t>
            </a:r>
            <a:r>
              <a:rPr b="0" i="0" lang="en-US" sz="1200" u="none" cap="none" strike="noStrike">
                <a:solidFill>
                  <a:schemeClr val="dk1"/>
                </a:solidFill>
                <a:latin typeface="Calibri"/>
                <a:ea typeface="Calibri"/>
                <a:cs typeface="Calibri"/>
                <a:sym typeface="Calibri"/>
              </a:rPr>
              <a:t> use case</a:t>
            </a:r>
            <a:r>
              <a:rPr lang="en-US"/>
              <a:t>s.</a:t>
            </a:r>
          </a:p>
          <a:p>
            <a:pPr indent="0" lvl="0" marL="0" marR="0" rtl="0" algn="l">
              <a:spcBef>
                <a:spcPts val="360"/>
              </a:spcBef>
              <a:spcAft>
                <a:spcPts val="0"/>
              </a:spcAft>
              <a:buSzPct val="25000"/>
              <a:buNone/>
            </a:pPr>
            <a:r>
              <a:rPr b="0" i="0" lang="en-US" sz="1200" u="none" cap="none" strike="noStrike">
                <a:solidFill>
                  <a:schemeClr val="dk1"/>
                </a:solidFill>
                <a:latin typeface="Calibri"/>
                <a:ea typeface="Calibri"/>
                <a:cs typeface="Calibri"/>
                <a:sym typeface="Calibri"/>
              </a:rPr>
              <a:t>1 One sunny day and one rainy day for the implemented use cases (one or more slides).</a:t>
            </a:r>
          </a:p>
          <a:p>
            <a:pPr indent="0" lvl="0" marL="0" marR="0" rtl="0" algn="l">
              <a:spcBef>
                <a:spcPts val="360"/>
              </a:spcBef>
              <a:spcAft>
                <a:spcPts val="0"/>
              </a:spcAft>
              <a:buSzPct val="25000"/>
              <a:buNone/>
            </a:pPr>
            <a:r>
              <a:rPr b="0" i="0" lang="en-US" sz="1200" u="none" cap="none" strike="noStrike">
                <a:solidFill>
                  <a:schemeClr val="dk1"/>
                </a:solidFill>
                <a:latin typeface="Calibri"/>
                <a:ea typeface="Calibri"/>
                <a:cs typeface="Calibri"/>
                <a:sym typeface="Calibri"/>
              </a:rPr>
              <a:t>2 Automated test scripts for the implemented use cases (</a:t>
            </a:r>
            <a:r>
              <a:rPr lang="en-US"/>
              <a:t>if any)</a:t>
            </a:r>
            <a:r>
              <a:rPr b="0" i="0" lang="en-US" sz="1200" u="none" cap="none" strike="noStrike">
                <a:solidFill>
                  <a:schemeClr val="dk1"/>
                </a:solidFill>
                <a:latin typeface="Calibri"/>
                <a:ea typeface="Calibri"/>
                <a:cs typeface="Calibri"/>
                <a:sym typeface="Calibri"/>
              </a:rPr>
              <a:t> (one or more slides).</a:t>
            </a:r>
          </a:p>
          <a:p>
            <a:pPr indent="0" lvl="0" marL="0" marR="0" rtl="0" algn="l">
              <a:spcBef>
                <a:spcPts val="360"/>
              </a:spcBef>
              <a:spcAft>
                <a:spcPts val="0"/>
              </a:spcAft>
              <a:buSzPct val="25000"/>
              <a:buNone/>
            </a:pPr>
            <a:r>
              <a:t/>
            </a:r>
            <a:endParaRPr b="0" i="0" sz="1200" u="none" cap="none" strike="noStrike">
              <a:solidFill>
                <a:schemeClr val="dk1"/>
              </a:solidFill>
              <a:latin typeface="Calibri"/>
              <a:ea typeface="Calibri"/>
              <a:cs typeface="Calibri"/>
              <a:sym typeface="Calibri"/>
            </a:endParaRPr>
          </a:p>
        </p:txBody>
      </p:sp>
      <p:sp>
        <p:nvSpPr>
          <p:cNvPr id="264" name="Shape 264"/>
          <p:cNvSpPr txBox="1"/>
          <p:nvPr>
            <p:ph idx="12" type="sldNum"/>
          </p:nvPr>
        </p:nvSpPr>
        <p:spPr>
          <a:xfrm>
            <a:off x="3884612" y="8685213"/>
            <a:ext cx="2971800" cy="457200"/>
          </a:xfrm>
          <a:prstGeom prst="rect">
            <a:avLst/>
          </a:prstGeom>
          <a:noFill/>
          <a:ln>
            <a:noFill/>
          </a:ln>
        </p:spPr>
        <p:txBody>
          <a:bodyPr anchorCtr="0" anchor="b"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1"/>
                </a:solidFill>
                <a:latin typeface="Arial"/>
                <a:ea typeface="Arial"/>
                <a:cs typeface="Arial"/>
                <a:sym typeface="Arial"/>
              </a:rPr>
              <a:t>‹#›</a:t>
            </a:fld>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0" name="Shape 270"/>
        <p:cNvGrpSpPr/>
        <p:nvPr/>
      </p:nvGrpSpPr>
      <p:grpSpPr>
        <a:xfrm>
          <a:off x="0" y="0"/>
          <a:ext cx="0" cy="0"/>
          <a:chOff x="0" y="0"/>
          <a:chExt cx="0" cy="0"/>
        </a:xfrm>
      </p:grpSpPr>
      <p:sp>
        <p:nvSpPr>
          <p:cNvPr id="271" name="Shape 271"/>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272" name="Shape 272"/>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lang="en-US"/>
              <a:t>10 seconds</a:t>
            </a:r>
          </a:p>
          <a:p>
            <a:pPr indent="0" lvl="0" marL="0" marR="0" rtl="0" algn="l">
              <a:spcBef>
                <a:spcPts val="0"/>
              </a:spcBef>
              <a:spcAft>
                <a:spcPts val="0"/>
              </a:spcAft>
              <a:buSzPct val="25000"/>
              <a:buNone/>
            </a:pPr>
            <a:r>
              <a:rPr b="0" i="0" lang="en-US" sz="1200" u="none" cap="none" strike="noStrike">
                <a:solidFill>
                  <a:schemeClr val="dk1"/>
                </a:solidFill>
                <a:latin typeface="Calibri"/>
                <a:ea typeface="Calibri"/>
                <a:cs typeface="Calibri"/>
                <a:sym typeface="Calibri"/>
              </a:rPr>
              <a:t>Summarize your contribution, mention your effort for </a:t>
            </a:r>
            <a:r>
              <a:rPr lang="en-US"/>
              <a:t>Scrum, Mingle, Github, Google Drive Documentation and minutes</a:t>
            </a:r>
          </a:p>
          <a:p>
            <a:pPr indent="0" lvl="0" marL="0" marR="0" rtl="0" algn="l">
              <a:spcBef>
                <a:spcPts val="360"/>
              </a:spcBef>
              <a:spcAft>
                <a:spcPts val="0"/>
              </a:spcAft>
              <a:buSzPct val="25000"/>
              <a:buNone/>
            </a:pPr>
            <a:r>
              <a:rPr b="0" i="0" lang="en-US" sz="1200" u="none" cap="none" strike="noStrike">
                <a:solidFill>
                  <a:schemeClr val="dk1"/>
                </a:solidFill>
                <a:latin typeface="Calibri"/>
                <a:ea typeface="Calibri"/>
                <a:cs typeface="Calibri"/>
                <a:sym typeface="Calibri"/>
              </a:rPr>
              <a:t>Include your contact information</a:t>
            </a:r>
          </a:p>
          <a:p>
            <a:pPr indent="0" lvl="0" marL="0" marR="0" rtl="0" algn="l">
              <a:spcBef>
                <a:spcPts val="360"/>
              </a:spcBef>
              <a:spcAft>
                <a:spcPts val="0"/>
              </a:spcAft>
              <a:buSzPct val="25000"/>
              <a:buNone/>
            </a:pPr>
            <a:r>
              <a:rPr b="0" i="0" lang="en-US" sz="1200" u="none" cap="none" strike="noStrike">
                <a:solidFill>
                  <a:schemeClr val="dk1"/>
                </a:solidFill>
                <a:latin typeface="Calibri"/>
                <a:ea typeface="Calibri"/>
                <a:cs typeface="Calibri"/>
                <a:sym typeface="Calibri"/>
              </a:rPr>
              <a:t>Ask if anyone has any questions for you.</a:t>
            </a:r>
          </a:p>
          <a:p>
            <a:pPr indent="0" lvl="0" marL="0" marR="0" rtl="0" algn="l">
              <a:spcBef>
                <a:spcPts val="360"/>
              </a:spcBef>
              <a:spcAft>
                <a:spcPts val="0"/>
              </a:spcAft>
              <a:buSzPct val="25000"/>
              <a:buNone/>
            </a:pPr>
            <a:r>
              <a:rPr b="0" i="0" lang="en-US" sz="1200" u="none" cap="none" strike="noStrike">
                <a:solidFill>
                  <a:schemeClr val="dk1"/>
                </a:solidFill>
                <a:latin typeface="Calibri"/>
                <a:ea typeface="Calibri"/>
                <a:cs typeface="Calibri"/>
                <a:sym typeface="Calibri"/>
              </a:rPr>
              <a:t>Thank your audience</a:t>
            </a:r>
          </a:p>
          <a:p>
            <a:pPr indent="0" lvl="0" marL="0" marR="0" rtl="0" algn="l">
              <a:spcBef>
                <a:spcPts val="360"/>
              </a:spcBef>
              <a:spcAft>
                <a:spcPts val="0"/>
              </a:spcAft>
              <a:buSzPct val="25000"/>
              <a:buNone/>
            </a:pPr>
            <a:r>
              <a:t/>
            </a:r>
            <a:endParaRPr b="0" i="0" sz="1200" u="none" cap="none" strike="noStrike">
              <a:solidFill>
                <a:schemeClr val="dk1"/>
              </a:solidFill>
              <a:latin typeface="Calibri"/>
              <a:ea typeface="Calibri"/>
              <a:cs typeface="Calibri"/>
              <a:sym typeface="Calibri"/>
            </a:endParaRPr>
          </a:p>
        </p:txBody>
      </p:sp>
      <p:sp>
        <p:nvSpPr>
          <p:cNvPr id="273" name="Shape 273"/>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1"/>
                </a:solidFill>
                <a:latin typeface="Arial"/>
                <a:ea typeface="Arial"/>
                <a:cs typeface="Arial"/>
                <a:sym typeface="Arial"/>
              </a:rPr>
              <a:t>‹#›</a:t>
            </a:fld>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4" name="Shape 154"/>
        <p:cNvGrpSpPr/>
        <p:nvPr/>
      </p:nvGrpSpPr>
      <p:grpSpPr>
        <a:xfrm>
          <a:off x="0" y="0"/>
          <a:ext cx="0" cy="0"/>
          <a:chOff x="0" y="0"/>
          <a:chExt cx="0" cy="0"/>
        </a:xfrm>
      </p:grpSpPr>
      <p:sp>
        <p:nvSpPr>
          <p:cNvPr id="155" name="Shape 155"/>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56" name="Shape 156"/>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lang="en-US"/>
              <a:t>10 seconds.</a:t>
            </a:r>
          </a:p>
          <a:p>
            <a:pPr indent="0" lvl="0" marL="0" marR="0" rtl="0" algn="l">
              <a:spcBef>
                <a:spcPts val="0"/>
              </a:spcBef>
              <a:spcAft>
                <a:spcPts val="0"/>
              </a:spcAft>
              <a:buSzPct val="25000"/>
              <a:buNone/>
            </a:pPr>
            <a:r>
              <a:rPr b="0" i="0" lang="en-US" sz="1200" u="none" cap="none" strike="noStrike">
                <a:solidFill>
                  <a:schemeClr val="dk1"/>
                </a:solidFill>
                <a:latin typeface="Calibri"/>
                <a:ea typeface="Calibri"/>
                <a:cs typeface="Calibri"/>
                <a:sym typeface="Calibri"/>
              </a:rPr>
              <a:t>Introduce the problem that the whole project</a:t>
            </a:r>
            <a:r>
              <a:rPr lang="en-US"/>
              <a:t> (in all versions)</a:t>
            </a:r>
            <a:r>
              <a:rPr b="0" i="0" lang="en-US" sz="1200" u="none" cap="none" strike="noStrike">
                <a:solidFill>
                  <a:schemeClr val="dk1"/>
                </a:solidFill>
                <a:latin typeface="Calibri"/>
                <a:ea typeface="Calibri"/>
                <a:cs typeface="Calibri"/>
                <a:sym typeface="Calibri"/>
              </a:rPr>
              <a:t> tackles</a:t>
            </a:r>
            <a:r>
              <a:rPr lang="en-US"/>
              <a:t> with GIF or screenshot. </a:t>
            </a:r>
          </a:p>
          <a:p>
            <a:pPr lvl="0" marR="0" rtl="0" algn="l">
              <a:lnSpc>
                <a:spcPct val="100000"/>
              </a:lnSpc>
              <a:spcBef>
                <a:spcPts val="0"/>
              </a:spcBef>
              <a:spcAft>
                <a:spcPts val="0"/>
              </a:spcAft>
              <a:buNone/>
            </a:pPr>
            <a:r>
              <a:t/>
            </a:r>
            <a:endParaRPr/>
          </a:p>
        </p:txBody>
      </p:sp>
      <p:sp>
        <p:nvSpPr>
          <p:cNvPr id="157" name="Shape 157"/>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1"/>
                </a:solidFill>
                <a:latin typeface="Arial"/>
                <a:ea typeface="Arial"/>
                <a:cs typeface="Arial"/>
                <a:sym typeface="Arial"/>
              </a:rPr>
              <a:t>‹#›</a:t>
            </a:fld>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4" name="Shape 164"/>
        <p:cNvGrpSpPr/>
        <p:nvPr/>
      </p:nvGrpSpPr>
      <p:grpSpPr>
        <a:xfrm>
          <a:off x="0" y="0"/>
          <a:ext cx="0" cy="0"/>
          <a:chOff x="0" y="0"/>
          <a:chExt cx="0" cy="0"/>
        </a:xfrm>
      </p:grpSpPr>
      <p:sp>
        <p:nvSpPr>
          <p:cNvPr id="165" name="Shape 165"/>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66" name="Shape 166"/>
          <p:cNvSpPr txBox="1"/>
          <p:nvPr>
            <p:ph idx="1" type="body"/>
          </p:nvPr>
        </p:nvSpPr>
        <p:spPr>
          <a:xfrm>
            <a:off x="685800" y="4343400"/>
            <a:ext cx="5486400" cy="4114800"/>
          </a:xfrm>
          <a:prstGeom prst="rect">
            <a:avLst/>
          </a:prstGeom>
          <a:noFill/>
          <a:ln>
            <a:noFill/>
          </a:ln>
        </p:spPr>
        <p:txBody>
          <a:bodyPr anchorCtr="0" anchor="t" bIns="45700" lIns="91425" rIns="91425" tIns="45700">
            <a:noAutofit/>
          </a:bodyPr>
          <a:lstStyle/>
          <a:p>
            <a:pPr lvl="0" rtl="0">
              <a:spcBef>
                <a:spcPts val="0"/>
              </a:spcBef>
              <a:buClr>
                <a:schemeClr val="dk1"/>
              </a:buClr>
              <a:buSzPct val="25000"/>
              <a:buFont typeface="Arial"/>
              <a:buNone/>
            </a:pPr>
            <a:r>
              <a:rPr lang="en-US"/>
              <a:t>20 seconds.</a:t>
            </a:r>
          </a:p>
          <a:p>
            <a:pPr lvl="0" rtl="0">
              <a:spcBef>
                <a:spcPts val="0"/>
              </a:spcBef>
              <a:buClr>
                <a:schemeClr val="dk1"/>
              </a:buClr>
              <a:buSzPct val="25000"/>
              <a:buFont typeface="Arial"/>
              <a:buNone/>
            </a:pPr>
            <a:r>
              <a:rPr lang="en-US"/>
              <a:t>Introduce the problem that the your project (in new version) tackles with GIF or screenshot. </a:t>
            </a:r>
          </a:p>
          <a:p>
            <a:pPr lvl="0" rtl="0">
              <a:spcBef>
                <a:spcPts val="0"/>
              </a:spcBef>
              <a:buClr>
                <a:schemeClr val="dk1"/>
              </a:buClr>
              <a:buSzPct val="91666"/>
              <a:buFont typeface="Arial"/>
              <a:buNone/>
            </a:pPr>
            <a:r>
              <a:t/>
            </a:r>
            <a:endParaRPr/>
          </a:p>
          <a:p>
            <a:pPr indent="0" lvl="0" marL="0" marR="0" rtl="0" algn="l">
              <a:spcBef>
                <a:spcPts val="0"/>
              </a:spcBef>
              <a:spcAft>
                <a:spcPts val="0"/>
              </a:spcAft>
              <a:buSzPct val="25000"/>
              <a:buNone/>
            </a:pPr>
            <a:r>
              <a:t/>
            </a:r>
            <a:endParaRPr/>
          </a:p>
          <a:p>
            <a:pPr indent="0" lvl="0" marL="0" marR="0" rtl="0" algn="l">
              <a:spcBef>
                <a:spcPts val="360"/>
              </a:spcBef>
              <a:spcAft>
                <a:spcPts val="0"/>
              </a:spcAft>
              <a:buSzPct val="25000"/>
              <a:buNone/>
            </a:pPr>
            <a:r>
              <a:t/>
            </a:r>
            <a:endParaRPr b="0" i="0" sz="1200" u="none" cap="none" strike="noStrike">
              <a:solidFill>
                <a:schemeClr val="dk1"/>
              </a:solidFill>
              <a:latin typeface="Calibri"/>
              <a:ea typeface="Calibri"/>
              <a:cs typeface="Calibri"/>
              <a:sym typeface="Calibri"/>
            </a:endParaRPr>
          </a:p>
        </p:txBody>
      </p:sp>
      <p:sp>
        <p:nvSpPr>
          <p:cNvPr id="167" name="Shape 167"/>
          <p:cNvSpPr txBox="1"/>
          <p:nvPr>
            <p:ph idx="12" type="sldNum"/>
          </p:nvPr>
        </p:nvSpPr>
        <p:spPr>
          <a:xfrm>
            <a:off x="3884612" y="8685213"/>
            <a:ext cx="2971800" cy="457200"/>
          </a:xfrm>
          <a:prstGeom prst="rect">
            <a:avLst/>
          </a:prstGeom>
          <a:noFill/>
          <a:ln>
            <a:noFill/>
          </a:ln>
        </p:spPr>
        <p:txBody>
          <a:bodyPr anchorCtr="0" anchor="b"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1"/>
                </a:solidFill>
                <a:latin typeface="Arial"/>
                <a:ea typeface="Arial"/>
                <a:cs typeface="Arial"/>
                <a:sym typeface="Arial"/>
              </a:rPr>
              <a:t>‹#›</a:t>
            </a:fld>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5" name="Shape 175"/>
        <p:cNvGrpSpPr/>
        <p:nvPr/>
      </p:nvGrpSpPr>
      <p:grpSpPr>
        <a:xfrm>
          <a:off x="0" y="0"/>
          <a:ext cx="0" cy="0"/>
          <a:chOff x="0" y="0"/>
          <a:chExt cx="0" cy="0"/>
        </a:xfrm>
      </p:grpSpPr>
      <p:sp>
        <p:nvSpPr>
          <p:cNvPr id="176" name="Shape 176"/>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77" name="Shape 177"/>
          <p:cNvSpPr txBox="1"/>
          <p:nvPr>
            <p:ph idx="1" type="body"/>
          </p:nvPr>
        </p:nvSpPr>
        <p:spPr>
          <a:xfrm>
            <a:off x="685800" y="4343400"/>
            <a:ext cx="5486400" cy="4114800"/>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lang="en-US"/>
              <a:t>5 seconds</a:t>
            </a:r>
          </a:p>
          <a:p>
            <a:pPr indent="0" lvl="0" marL="0" marR="0" rtl="0" algn="l">
              <a:spcBef>
                <a:spcPts val="0"/>
              </a:spcBef>
              <a:spcAft>
                <a:spcPts val="0"/>
              </a:spcAft>
              <a:buSzPct val="25000"/>
              <a:buNone/>
            </a:pPr>
            <a:r>
              <a:rPr lang="en-US"/>
              <a:t>Show the Use Case Diagram for the whole project.</a:t>
            </a:r>
            <a:br>
              <a:rPr lang="en-US"/>
            </a:br>
            <a:r>
              <a:rPr lang="en-US"/>
              <a:t>Highlight your use cases.</a:t>
            </a:r>
            <a:br>
              <a:rPr lang="en-US"/>
            </a:br>
          </a:p>
          <a:p>
            <a:pPr indent="0" lvl="0" marL="0" marR="0" rtl="0" algn="l">
              <a:spcBef>
                <a:spcPts val="360"/>
              </a:spcBef>
              <a:spcAft>
                <a:spcPts val="0"/>
              </a:spcAft>
              <a:buSzPct val="25000"/>
              <a:buNone/>
            </a:pPr>
            <a:r>
              <a:t/>
            </a:r>
            <a:endParaRPr b="0" i="0" sz="1200" u="none" cap="none" strike="noStrike">
              <a:solidFill>
                <a:schemeClr val="dk1"/>
              </a:solidFill>
              <a:latin typeface="Calibri"/>
              <a:ea typeface="Calibri"/>
              <a:cs typeface="Calibri"/>
              <a:sym typeface="Calibri"/>
            </a:endParaRPr>
          </a:p>
        </p:txBody>
      </p:sp>
      <p:sp>
        <p:nvSpPr>
          <p:cNvPr id="178" name="Shape 178"/>
          <p:cNvSpPr txBox="1"/>
          <p:nvPr>
            <p:ph idx="12" type="sldNum"/>
          </p:nvPr>
        </p:nvSpPr>
        <p:spPr>
          <a:xfrm>
            <a:off x="3884612" y="8685213"/>
            <a:ext cx="2971800" cy="457200"/>
          </a:xfrm>
          <a:prstGeom prst="rect">
            <a:avLst/>
          </a:prstGeom>
          <a:noFill/>
          <a:ln>
            <a:noFill/>
          </a:ln>
        </p:spPr>
        <p:txBody>
          <a:bodyPr anchorCtr="0" anchor="b"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1"/>
                </a:solidFill>
                <a:latin typeface="Arial"/>
                <a:ea typeface="Arial"/>
                <a:cs typeface="Arial"/>
                <a:sym typeface="Arial"/>
              </a:rPr>
              <a:t>‹#›</a:t>
            </a:fld>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3" name="Shape 183"/>
        <p:cNvGrpSpPr/>
        <p:nvPr/>
      </p:nvGrpSpPr>
      <p:grpSpPr>
        <a:xfrm>
          <a:off x="0" y="0"/>
          <a:ext cx="0" cy="0"/>
          <a:chOff x="0" y="0"/>
          <a:chExt cx="0" cy="0"/>
        </a:xfrm>
      </p:grpSpPr>
      <p:sp>
        <p:nvSpPr>
          <p:cNvPr id="184" name="Shape 18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85" name="Shape 185"/>
          <p:cNvSpPr txBox="1"/>
          <p:nvPr>
            <p:ph idx="1" type="body"/>
          </p:nvPr>
        </p:nvSpPr>
        <p:spPr>
          <a:xfrm>
            <a:off x="685800" y="4343400"/>
            <a:ext cx="5486400" cy="4114800"/>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lang="en-US"/>
              <a:t>20 seconds</a:t>
            </a:r>
          </a:p>
          <a:p>
            <a:pPr indent="0" lvl="0" marL="0" marR="0" rtl="0" algn="l">
              <a:spcBef>
                <a:spcPts val="0"/>
              </a:spcBef>
              <a:spcAft>
                <a:spcPts val="0"/>
              </a:spcAft>
              <a:buSzPct val="25000"/>
              <a:buNone/>
            </a:pPr>
            <a:r>
              <a:rPr b="0" i="0" lang="en-US" sz="1200" u="none" cap="none" strike="noStrike">
                <a:solidFill>
                  <a:schemeClr val="dk1"/>
                </a:solidFill>
                <a:latin typeface="Calibri"/>
                <a:ea typeface="Calibri"/>
                <a:cs typeface="Calibri"/>
                <a:sym typeface="Calibri"/>
              </a:rPr>
              <a:t>System design: </a:t>
            </a:r>
            <a:r>
              <a:rPr lang="en-US"/>
              <a:t>Highlight the parts that you contributed to them.</a:t>
            </a:r>
          </a:p>
          <a:p>
            <a:pPr indent="0" lvl="0" marL="0" marR="0" rtl="0" algn="l">
              <a:spcBef>
                <a:spcPts val="360"/>
              </a:spcBef>
              <a:spcAft>
                <a:spcPts val="0"/>
              </a:spcAft>
              <a:buSzPct val="25000"/>
              <a:buNone/>
            </a:pPr>
            <a:r>
              <a:rPr b="0" i="0" lang="en-US" sz="1200" u="none" cap="none" strike="noStrike">
                <a:solidFill>
                  <a:schemeClr val="dk1"/>
                </a:solidFill>
                <a:latin typeface="Calibri"/>
                <a:ea typeface="Calibri"/>
                <a:cs typeface="Calibri"/>
                <a:sym typeface="Calibri"/>
              </a:rPr>
              <a:t>1. System decomposition; identify the architecture patterns used </a:t>
            </a:r>
          </a:p>
          <a:p>
            <a:pPr indent="0" lvl="0" marL="0" marR="0" rtl="0" algn="l">
              <a:spcBef>
                <a:spcPts val="360"/>
              </a:spcBef>
              <a:spcAft>
                <a:spcPts val="0"/>
              </a:spcAft>
              <a:buSzPct val="25000"/>
              <a:buNone/>
            </a:pPr>
            <a:r>
              <a:rPr b="0" i="0" lang="en-US" sz="1200" u="none" cap="none" strike="noStrike">
                <a:solidFill>
                  <a:schemeClr val="dk1"/>
                </a:solidFill>
                <a:latin typeface="Calibri"/>
                <a:ea typeface="Calibri"/>
                <a:cs typeface="Calibri"/>
                <a:sym typeface="Calibri"/>
              </a:rPr>
              <a:t>2. System deployment – h/w and s/w requirements </a:t>
            </a:r>
          </a:p>
          <a:p>
            <a:pPr indent="0" lvl="0" marL="0" marR="0" rtl="0" algn="l">
              <a:spcBef>
                <a:spcPts val="360"/>
              </a:spcBef>
              <a:spcAft>
                <a:spcPts val="0"/>
              </a:spcAft>
              <a:buSzPct val="25000"/>
              <a:buNone/>
            </a:pPr>
            <a:br>
              <a:rPr lang="en-US"/>
            </a:br>
            <a:br>
              <a:rPr lang="en-US"/>
            </a:br>
          </a:p>
          <a:p>
            <a:pPr indent="0" lvl="0" marL="0" marR="0" rtl="0" algn="l">
              <a:spcBef>
                <a:spcPts val="360"/>
              </a:spcBef>
              <a:spcAft>
                <a:spcPts val="0"/>
              </a:spcAft>
              <a:buSzPct val="25000"/>
              <a:buNone/>
            </a:pPr>
            <a:r>
              <a:t/>
            </a:r>
            <a:endParaRPr/>
          </a:p>
          <a:p>
            <a:pPr indent="0" lvl="0" marL="0" marR="0" rtl="0" algn="l">
              <a:spcBef>
                <a:spcPts val="360"/>
              </a:spcBef>
              <a:spcAft>
                <a:spcPts val="0"/>
              </a:spcAft>
              <a:buSzPct val="25000"/>
              <a:buNone/>
            </a:pPr>
            <a:r>
              <a:t/>
            </a:r>
            <a:endParaRPr b="0" i="0" sz="1200" u="none" cap="none" strike="noStrike">
              <a:solidFill>
                <a:schemeClr val="dk1"/>
              </a:solidFill>
              <a:latin typeface="Calibri"/>
              <a:ea typeface="Calibri"/>
              <a:cs typeface="Calibri"/>
              <a:sym typeface="Calibri"/>
            </a:endParaRPr>
          </a:p>
        </p:txBody>
      </p:sp>
      <p:sp>
        <p:nvSpPr>
          <p:cNvPr id="186" name="Shape 186"/>
          <p:cNvSpPr txBox="1"/>
          <p:nvPr>
            <p:ph idx="12" type="sldNum"/>
          </p:nvPr>
        </p:nvSpPr>
        <p:spPr>
          <a:xfrm>
            <a:off x="3884612" y="8685213"/>
            <a:ext cx="2971800" cy="457200"/>
          </a:xfrm>
          <a:prstGeom prst="rect">
            <a:avLst/>
          </a:prstGeom>
          <a:noFill/>
          <a:ln>
            <a:noFill/>
          </a:ln>
        </p:spPr>
        <p:txBody>
          <a:bodyPr anchorCtr="0" anchor="b"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1"/>
                </a:solidFill>
                <a:latin typeface="Arial"/>
                <a:ea typeface="Arial"/>
                <a:cs typeface="Arial"/>
                <a:sym typeface="Arial"/>
              </a:rPr>
              <a:t>‹#›</a:t>
            </a:fld>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1" name="Shape 191"/>
        <p:cNvGrpSpPr/>
        <p:nvPr/>
      </p:nvGrpSpPr>
      <p:grpSpPr>
        <a:xfrm>
          <a:off x="0" y="0"/>
          <a:ext cx="0" cy="0"/>
          <a:chOff x="0" y="0"/>
          <a:chExt cx="0" cy="0"/>
        </a:xfrm>
      </p:grpSpPr>
      <p:sp>
        <p:nvSpPr>
          <p:cNvPr id="192" name="Shape 192"/>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93" name="Shape 193"/>
          <p:cNvSpPr txBox="1"/>
          <p:nvPr>
            <p:ph idx="1" type="body"/>
          </p:nvPr>
        </p:nvSpPr>
        <p:spPr>
          <a:xfrm>
            <a:off x="685800" y="4343400"/>
            <a:ext cx="5486400" cy="4114800"/>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lang="en-US"/>
              <a:t>20 seconds</a:t>
            </a:r>
          </a:p>
          <a:p>
            <a:pPr indent="0" lvl="0" marL="0" marR="0" rtl="0" algn="l">
              <a:spcBef>
                <a:spcPts val="0"/>
              </a:spcBef>
              <a:spcAft>
                <a:spcPts val="0"/>
              </a:spcAft>
              <a:buSzPct val="25000"/>
              <a:buNone/>
            </a:pPr>
            <a:r>
              <a:rPr b="0" i="0" lang="en-US" sz="1200" u="none" cap="none" strike="noStrike">
                <a:solidFill>
                  <a:schemeClr val="dk1"/>
                </a:solidFill>
                <a:latin typeface="Calibri"/>
                <a:ea typeface="Calibri"/>
                <a:cs typeface="Calibri"/>
                <a:sym typeface="Calibri"/>
              </a:rPr>
              <a:t>System design: </a:t>
            </a:r>
            <a:r>
              <a:rPr lang="en-US"/>
              <a:t>Highlight the parts that you contributed to them.</a:t>
            </a:r>
          </a:p>
          <a:p>
            <a:pPr indent="0" lvl="0" marL="0" marR="0" rtl="0" algn="l">
              <a:spcBef>
                <a:spcPts val="360"/>
              </a:spcBef>
              <a:spcAft>
                <a:spcPts val="0"/>
              </a:spcAft>
              <a:buSzPct val="25000"/>
              <a:buNone/>
            </a:pPr>
            <a:r>
              <a:rPr b="0" i="0" lang="en-US" sz="1200" u="none" cap="none" strike="noStrike">
                <a:solidFill>
                  <a:schemeClr val="dk1"/>
                </a:solidFill>
                <a:latin typeface="Calibri"/>
                <a:ea typeface="Calibri"/>
                <a:cs typeface="Calibri"/>
                <a:sym typeface="Calibri"/>
              </a:rPr>
              <a:t>1. System decomposition; identify the architecture patterns used </a:t>
            </a:r>
          </a:p>
          <a:p>
            <a:pPr indent="0" lvl="0" marL="0" marR="0" rtl="0" algn="l">
              <a:spcBef>
                <a:spcPts val="360"/>
              </a:spcBef>
              <a:spcAft>
                <a:spcPts val="0"/>
              </a:spcAft>
              <a:buSzPct val="25000"/>
              <a:buNone/>
            </a:pPr>
            <a:r>
              <a:rPr b="0" i="0" lang="en-US" sz="1200" u="none" cap="none" strike="noStrike">
                <a:solidFill>
                  <a:schemeClr val="dk1"/>
                </a:solidFill>
                <a:latin typeface="Calibri"/>
                <a:ea typeface="Calibri"/>
                <a:cs typeface="Calibri"/>
                <a:sym typeface="Calibri"/>
              </a:rPr>
              <a:t>2. System deployment – h/w and s/w requirements </a:t>
            </a:r>
          </a:p>
          <a:p>
            <a:pPr indent="0" lvl="0" marL="0" marR="0" rtl="0" algn="l">
              <a:spcBef>
                <a:spcPts val="360"/>
              </a:spcBef>
              <a:spcAft>
                <a:spcPts val="0"/>
              </a:spcAft>
              <a:buSzPct val="25000"/>
              <a:buNone/>
            </a:pPr>
            <a:br>
              <a:rPr lang="en-US"/>
            </a:br>
            <a:br>
              <a:rPr lang="en-US"/>
            </a:br>
          </a:p>
          <a:p>
            <a:pPr indent="0" lvl="0" marL="0" marR="0" rtl="0" algn="l">
              <a:spcBef>
                <a:spcPts val="360"/>
              </a:spcBef>
              <a:spcAft>
                <a:spcPts val="0"/>
              </a:spcAft>
              <a:buSzPct val="25000"/>
              <a:buNone/>
            </a:pPr>
            <a:r>
              <a:t/>
            </a:r>
            <a:endParaRPr/>
          </a:p>
          <a:p>
            <a:pPr indent="0" lvl="0" marL="0" marR="0" rtl="0" algn="l">
              <a:spcBef>
                <a:spcPts val="360"/>
              </a:spcBef>
              <a:spcAft>
                <a:spcPts val="0"/>
              </a:spcAft>
              <a:buSzPct val="25000"/>
              <a:buNone/>
            </a:pPr>
            <a:r>
              <a:t/>
            </a:r>
            <a:endParaRPr b="0" i="0" sz="1200" u="none" cap="none" strike="noStrike">
              <a:solidFill>
                <a:schemeClr val="dk1"/>
              </a:solidFill>
              <a:latin typeface="Calibri"/>
              <a:ea typeface="Calibri"/>
              <a:cs typeface="Calibri"/>
              <a:sym typeface="Calibri"/>
            </a:endParaRPr>
          </a:p>
        </p:txBody>
      </p:sp>
      <p:sp>
        <p:nvSpPr>
          <p:cNvPr id="194" name="Shape 194"/>
          <p:cNvSpPr txBox="1"/>
          <p:nvPr>
            <p:ph idx="12" type="sldNum"/>
          </p:nvPr>
        </p:nvSpPr>
        <p:spPr>
          <a:xfrm>
            <a:off x="3884612" y="8685213"/>
            <a:ext cx="2971800" cy="457200"/>
          </a:xfrm>
          <a:prstGeom prst="rect">
            <a:avLst/>
          </a:prstGeom>
          <a:noFill/>
          <a:ln>
            <a:noFill/>
          </a:ln>
        </p:spPr>
        <p:txBody>
          <a:bodyPr anchorCtr="0" anchor="b"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1"/>
                </a:solidFill>
                <a:latin typeface="Arial"/>
                <a:ea typeface="Arial"/>
                <a:cs typeface="Arial"/>
                <a:sym typeface="Arial"/>
              </a:rPr>
              <a:t>‹#›</a:t>
            </a:fld>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9" name="Shape 199"/>
        <p:cNvGrpSpPr/>
        <p:nvPr/>
      </p:nvGrpSpPr>
      <p:grpSpPr>
        <a:xfrm>
          <a:off x="0" y="0"/>
          <a:ext cx="0" cy="0"/>
          <a:chOff x="0" y="0"/>
          <a:chExt cx="0" cy="0"/>
        </a:xfrm>
      </p:grpSpPr>
      <p:sp>
        <p:nvSpPr>
          <p:cNvPr id="200" name="Shape 200"/>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201" name="Shape 201"/>
          <p:cNvSpPr txBox="1"/>
          <p:nvPr>
            <p:ph idx="1" type="body"/>
          </p:nvPr>
        </p:nvSpPr>
        <p:spPr>
          <a:xfrm>
            <a:off x="685800" y="4343400"/>
            <a:ext cx="5486400" cy="4114800"/>
          </a:xfrm>
          <a:prstGeom prst="rect">
            <a:avLst/>
          </a:prstGeom>
          <a:noFill/>
          <a:ln>
            <a:noFill/>
          </a:ln>
        </p:spPr>
        <p:txBody>
          <a:bodyPr anchorCtr="0" anchor="t" bIns="45700" lIns="91425" rIns="91425" tIns="45700">
            <a:noAutofit/>
          </a:bodyPr>
          <a:lstStyle/>
          <a:p>
            <a:pPr indent="0" lvl="0" marL="0" marR="0" rtl="0" algn="l">
              <a:spcBef>
                <a:spcPts val="360"/>
              </a:spcBef>
              <a:spcAft>
                <a:spcPts val="0"/>
              </a:spcAft>
              <a:buSzPct val="25000"/>
              <a:buNone/>
            </a:pPr>
            <a:r>
              <a:rPr lang="en-US"/>
              <a:t>10 seconds.</a:t>
            </a:r>
            <a:r>
              <a:rPr b="0" i="0" lang="en-US" sz="1200" u="none" cap="none" strike="noStrike">
                <a:solidFill>
                  <a:schemeClr val="dk1"/>
                </a:solidFill>
                <a:latin typeface="Calibri"/>
                <a:ea typeface="Calibri"/>
                <a:cs typeface="Calibri"/>
                <a:sym typeface="Calibri"/>
              </a:rPr>
              <a:t>Minimal class diagram. Highlight the classes that you created/modified</a:t>
            </a:r>
          </a:p>
          <a:p>
            <a:pPr indent="0" lvl="0" marL="0" marR="0" rtl="0" algn="l">
              <a:spcBef>
                <a:spcPts val="360"/>
              </a:spcBef>
              <a:spcAft>
                <a:spcPts val="0"/>
              </a:spcAft>
              <a:buSzPct val="25000"/>
              <a:buNone/>
            </a:pPr>
            <a:r>
              <a:rPr b="0" i="0" lang="en-US" sz="1200" u="none" cap="none" strike="noStrike">
                <a:solidFill>
                  <a:schemeClr val="dk1"/>
                </a:solidFill>
                <a:latin typeface="Calibri"/>
                <a:ea typeface="Calibri"/>
                <a:cs typeface="Calibri"/>
                <a:sym typeface="Calibri"/>
              </a:rPr>
              <a:t>Identify the design patterns used (one or more slides).</a:t>
            </a:r>
          </a:p>
          <a:p>
            <a:pPr lvl="0" rtl="0">
              <a:spcBef>
                <a:spcPts val="0"/>
              </a:spcBef>
              <a:buSzPct val="25000"/>
              <a:buNone/>
            </a:pPr>
            <a:r>
              <a:t/>
            </a:r>
            <a:endParaRPr/>
          </a:p>
          <a:p>
            <a:pPr indent="0" lvl="0" marL="0" marR="0" rtl="0" algn="l">
              <a:spcBef>
                <a:spcPts val="360"/>
              </a:spcBef>
              <a:spcAft>
                <a:spcPts val="0"/>
              </a:spcAft>
              <a:buSzPct val="25000"/>
              <a:buNone/>
            </a:pPr>
            <a:r>
              <a:t/>
            </a:r>
            <a:endParaRPr/>
          </a:p>
        </p:txBody>
      </p:sp>
      <p:sp>
        <p:nvSpPr>
          <p:cNvPr id="202" name="Shape 202"/>
          <p:cNvSpPr txBox="1"/>
          <p:nvPr>
            <p:ph idx="12" type="sldNum"/>
          </p:nvPr>
        </p:nvSpPr>
        <p:spPr>
          <a:xfrm>
            <a:off x="3884612" y="8685213"/>
            <a:ext cx="2971800" cy="457200"/>
          </a:xfrm>
          <a:prstGeom prst="rect">
            <a:avLst/>
          </a:prstGeom>
          <a:noFill/>
          <a:ln>
            <a:noFill/>
          </a:ln>
        </p:spPr>
        <p:txBody>
          <a:bodyPr anchorCtr="0" anchor="b"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1"/>
                </a:solidFill>
                <a:latin typeface="Arial"/>
                <a:ea typeface="Arial"/>
                <a:cs typeface="Arial"/>
                <a:sym typeface="Arial"/>
              </a:rPr>
              <a:t>‹#›</a:t>
            </a:fld>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6" name="Shape 206"/>
        <p:cNvGrpSpPr/>
        <p:nvPr/>
      </p:nvGrpSpPr>
      <p:grpSpPr>
        <a:xfrm>
          <a:off x="0" y="0"/>
          <a:ext cx="0" cy="0"/>
          <a:chOff x="0" y="0"/>
          <a:chExt cx="0" cy="0"/>
        </a:xfrm>
      </p:grpSpPr>
      <p:sp>
        <p:nvSpPr>
          <p:cNvPr id="207" name="Shape 207"/>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208" name="Shape 208"/>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lvl="0" rtl="0">
              <a:spcBef>
                <a:spcPts val="0"/>
              </a:spcBef>
              <a:buSzPct val="25000"/>
              <a:buNone/>
            </a:pPr>
            <a:r>
              <a:rPr lang="en-US"/>
              <a:t>5 seconds.</a:t>
            </a:r>
          </a:p>
          <a:p>
            <a:pPr lvl="0" rtl="0">
              <a:spcBef>
                <a:spcPts val="0"/>
              </a:spcBef>
              <a:buClr>
                <a:schemeClr val="dk1"/>
              </a:buClr>
              <a:buSzPct val="25000"/>
              <a:buFont typeface="Arial"/>
              <a:buNone/>
            </a:pPr>
            <a:r>
              <a:rPr lang="en-US"/>
              <a:t>List the user stories that you worked on them.(put in order of importance). Stay focused on the parts that you have been working. </a:t>
            </a:r>
          </a:p>
          <a:p>
            <a:pPr indent="0" lvl="0" marL="0" marR="0" rtl="0" algn="l">
              <a:spcBef>
                <a:spcPts val="0"/>
              </a:spcBef>
              <a:spcAft>
                <a:spcPts val="0"/>
              </a:spcAft>
              <a:buSzPct val="25000"/>
              <a:buNone/>
            </a:pPr>
            <a:r>
              <a:t/>
            </a:r>
            <a:endParaRPr/>
          </a:p>
          <a:p>
            <a:pPr indent="0" lvl="0" marL="0" marR="0" rtl="0" algn="l">
              <a:spcBef>
                <a:spcPts val="360"/>
              </a:spcBef>
              <a:spcAft>
                <a:spcPts val="0"/>
              </a:spcAft>
              <a:buSzPct val="25000"/>
              <a:buNone/>
            </a:pPr>
            <a:r>
              <a:t/>
            </a:r>
            <a:endParaRPr/>
          </a:p>
          <a:p>
            <a:pPr indent="0" lvl="0" marL="0" marR="0" rtl="0" algn="l">
              <a:spcBef>
                <a:spcPts val="360"/>
              </a:spcBef>
              <a:spcAft>
                <a:spcPts val="0"/>
              </a:spcAft>
              <a:buSzPct val="25000"/>
              <a:buNone/>
            </a:pPr>
            <a:r>
              <a:t/>
            </a:r>
            <a:endParaRPr b="0" i="0" sz="1200" u="none" cap="none" strike="noStrike">
              <a:solidFill>
                <a:schemeClr val="dk1"/>
              </a:solidFill>
              <a:latin typeface="Calibri"/>
              <a:ea typeface="Calibri"/>
              <a:cs typeface="Calibri"/>
              <a:sym typeface="Calibri"/>
            </a:endParaRPr>
          </a:p>
        </p:txBody>
      </p:sp>
      <p:sp>
        <p:nvSpPr>
          <p:cNvPr id="209" name="Shape 209"/>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1"/>
                </a:solidFill>
                <a:latin typeface="Arial"/>
                <a:ea typeface="Arial"/>
                <a:cs typeface="Arial"/>
                <a:sym typeface="Arial"/>
              </a:rPr>
              <a:t>‹#›</a:t>
            </a:fld>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3" name="Shape 213"/>
        <p:cNvGrpSpPr/>
        <p:nvPr/>
      </p:nvGrpSpPr>
      <p:grpSpPr>
        <a:xfrm>
          <a:off x="0" y="0"/>
          <a:ext cx="0" cy="0"/>
          <a:chOff x="0" y="0"/>
          <a:chExt cx="0" cy="0"/>
        </a:xfrm>
      </p:grpSpPr>
      <p:sp>
        <p:nvSpPr>
          <p:cNvPr id="214" name="Shape 21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215" name="Shape 215"/>
          <p:cNvSpPr txBox="1"/>
          <p:nvPr>
            <p:ph idx="1" type="body"/>
          </p:nvPr>
        </p:nvSpPr>
        <p:spPr>
          <a:xfrm>
            <a:off x="685800" y="4343400"/>
            <a:ext cx="5486400" cy="4114800"/>
          </a:xfrm>
          <a:prstGeom prst="rect">
            <a:avLst/>
          </a:prstGeom>
          <a:noFill/>
          <a:ln>
            <a:noFill/>
          </a:ln>
        </p:spPr>
        <p:txBody>
          <a:bodyPr anchorCtr="0" anchor="t" bIns="45700" lIns="91425" rIns="91425" tIns="45700">
            <a:noAutofit/>
          </a:bodyPr>
          <a:lstStyle/>
          <a:p>
            <a:pPr indent="0" lvl="0" marL="0" marR="0" rtl="0" algn="l">
              <a:spcBef>
                <a:spcPts val="360"/>
              </a:spcBef>
              <a:spcAft>
                <a:spcPts val="0"/>
              </a:spcAft>
              <a:buSzPct val="25000"/>
              <a:buNone/>
            </a:pPr>
            <a:r>
              <a:rPr lang="en-US"/>
              <a:t>60 seconds</a:t>
            </a:r>
          </a:p>
          <a:p>
            <a:pPr indent="0" lvl="0" marL="0" marR="0" rtl="0" algn="l">
              <a:spcBef>
                <a:spcPts val="360"/>
              </a:spcBef>
              <a:spcAft>
                <a:spcPts val="0"/>
              </a:spcAft>
              <a:buSzPct val="25000"/>
              <a:buNone/>
            </a:pPr>
            <a:r>
              <a:rPr lang="en-US"/>
              <a:t>The tile of user story</a:t>
            </a:r>
          </a:p>
          <a:p>
            <a:pPr indent="-228600" lvl="0" marL="457200" marR="0" rtl="0" algn="l">
              <a:spcBef>
                <a:spcPts val="360"/>
              </a:spcBef>
              <a:spcAft>
                <a:spcPts val="0"/>
              </a:spcAft>
              <a:buChar char="-"/>
            </a:pPr>
            <a:r>
              <a:rPr lang="en-US"/>
              <a:t>The most important user story you worked on it. You have to describe this one very well and be proud of that.</a:t>
            </a:r>
          </a:p>
          <a:p>
            <a:pPr indent="-228600" lvl="0" marL="457200" marR="0" rtl="0" algn="l">
              <a:spcBef>
                <a:spcPts val="360"/>
              </a:spcBef>
              <a:spcAft>
                <a:spcPts val="0"/>
              </a:spcAft>
              <a:buChar char="-"/>
            </a:pPr>
            <a:r>
              <a:rPr lang="en-US"/>
              <a:t>Please present and show the complexity of your work, code, algorithms, and technical challenges and technologies you have used. (you could use screenshot if you want. Visual presentations are better than text presentation)</a:t>
            </a:r>
          </a:p>
          <a:p>
            <a:pPr indent="-228600" lvl="0" marL="457200" marR="0" rtl="0" algn="l">
              <a:spcBef>
                <a:spcPts val="360"/>
              </a:spcBef>
              <a:spcAft>
                <a:spcPts val="0"/>
              </a:spcAft>
              <a:buChar char="-"/>
            </a:pPr>
            <a:r>
              <a:rPr lang="en-US"/>
              <a:t>Go into the details of the most important/significant tasks using bullet lists or visual graphs or state chart diagram</a:t>
            </a:r>
          </a:p>
          <a:p>
            <a:pPr indent="-228600" lvl="0" marL="457200" marR="0" rtl="0" algn="l">
              <a:spcBef>
                <a:spcPts val="360"/>
              </a:spcBef>
              <a:spcAft>
                <a:spcPts val="0"/>
              </a:spcAft>
              <a:buChar char="-"/>
            </a:pPr>
            <a:r>
              <a:rPr lang="en-US"/>
              <a:t>Sequence Diagram for this user story is mandatory  (in another separate page if required)</a:t>
            </a:r>
          </a:p>
          <a:p>
            <a:pPr indent="-228600" lvl="0" marL="457200" marR="0" rtl="0" algn="l">
              <a:spcBef>
                <a:spcPts val="360"/>
              </a:spcBef>
              <a:spcAft>
                <a:spcPts val="0"/>
              </a:spcAft>
              <a:buChar char="-"/>
            </a:pPr>
            <a:r>
              <a:rPr lang="en-US"/>
              <a:t>Demo using </a:t>
            </a:r>
            <a:r>
              <a:rPr b="1" lang="en-US"/>
              <a:t>screenshots or GIF</a:t>
            </a:r>
            <a:r>
              <a:rPr lang="en-US"/>
              <a:t> (in another separate page if required)</a:t>
            </a:r>
            <a:br>
              <a:rPr lang="en-US"/>
            </a:br>
          </a:p>
          <a:p>
            <a:pPr indent="0" lvl="0" marL="0" marR="0" rtl="0" algn="l">
              <a:spcBef>
                <a:spcPts val="360"/>
              </a:spcBef>
              <a:spcAft>
                <a:spcPts val="0"/>
              </a:spcAft>
              <a:buSzPct val="25000"/>
              <a:buNone/>
            </a:pPr>
            <a:r>
              <a:t/>
            </a:r>
            <a:endParaRPr b="0" i="0" sz="1200" u="none" cap="none" strike="noStrike">
              <a:solidFill>
                <a:schemeClr val="dk1"/>
              </a:solidFill>
              <a:latin typeface="Calibri"/>
              <a:ea typeface="Calibri"/>
              <a:cs typeface="Calibri"/>
              <a:sym typeface="Calibri"/>
            </a:endParaRPr>
          </a:p>
        </p:txBody>
      </p:sp>
      <p:sp>
        <p:nvSpPr>
          <p:cNvPr id="216" name="Shape 216"/>
          <p:cNvSpPr txBox="1"/>
          <p:nvPr>
            <p:ph idx="12" type="sldNum"/>
          </p:nvPr>
        </p:nvSpPr>
        <p:spPr>
          <a:xfrm>
            <a:off x="3884612" y="8685213"/>
            <a:ext cx="2971800" cy="457200"/>
          </a:xfrm>
          <a:prstGeom prst="rect">
            <a:avLst/>
          </a:prstGeom>
          <a:noFill/>
          <a:ln>
            <a:noFill/>
          </a:ln>
        </p:spPr>
        <p:txBody>
          <a:bodyPr anchorCtr="0" anchor="b"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1"/>
                </a:solidFill>
                <a:latin typeface="Arial"/>
                <a:ea typeface="Arial"/>
                <a:cs typeface="Arial"/>
                <a:sym typeface="Arial"/>
              </a:rPr>
              <a:t>‹#›</a:t>
            </a:fld>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8.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7.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8.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
  <p:cSld name="Title Slide">
    <p:spTree>
      <p:nvGrpSpPr>
        <p:cNvPr id="17" name="Shape 17"/>
        <p:cNvGrpSpPr/>
        <p:nvPr/>
      </p:nvGrpSpPr>
      <p:grpSpPr>
        <a:xfrm>
          <a:off x="0" y="0"/>
          <a:ext cx="0" cy="0"/>
          <a:chOff x="0" y="0"/>
          <a:chExt cx="0" cy="0"/>
        </a:xfrm>
      </p:grpSpPr>
      <p:pic>
        <p:nvPicPr>
          <p:cNvPr descr="Overlay-TitleSlide.png" id="18" name="Shape 18"/>
          <p:cNvPicPr preferRelativeResize="0"/>
          <p:nvPr/>
        </p:nvPicPr>
        <p:blipFill rotWithShape="1">
          <a:blip r:embed="rId2">
            <a:alphaModFix/>
          </a:blip>
          <a:srcRect b="0" l="0" r="0" t="0"/>
          <a:stretch/>
        </p:blipFill>
        <p:spPr>
          <a:xfrm>
            <a:off x="158750" y="187325"/>
            <a:ext cx="8826499" cy="6483349"/>
          </a:xfrm>
          <a:prstGeom prst="rect">
            <a:avLst/>
          </a:prstGeom>
          <a:noFill/>
          <a:ln>
            <a:noFill/>
          </a:ln>
        </p:spPr>
      </p:pic>
      <p:sp>
        <p:nvSpPr>
          <p:cNvPr id="19" name="Shape 19"/>
          <p:cNvSpPr txBox="1"/>
          <p:nvPr>
            <p:ph type="ctrTitle"/>
          </p:nvPr>
        </p:nvSpPr>
        <p:spPr>
          <a:xfrm>
            <a:off x="1600200" y="2492375"/>
            <a:ext cx="6762748" cy="1470024"/>
          </a:xfrm>
          <a:prstGeom prst="rect">
            <a:avLst/>
          </a:prstGeom>
          <a:noFill/>
          <a:ln>
            <a:noFill/>
          </a:ln>
        </p:spPr>
        <p:txBody>
          <a:bodyPr anchorCtr="0" anchor="b" bIns="91425" lIns="91425" rIns="91425" tIns="91425"/>
          <a:lstStyle>
            <a:lvl1pPr indent="0" lvl="0" marL="0" marR="0" rtl="0" algn="r">
              <a:spcBef>
                <a:spcPts val="0"/>
              </a:spcBef>
              <a:spcAft>
                <a:spcPts val="0"/>
              </a:spcAft>
              <a:buNone/>
              <a:defRPr b="0" i="0" sz="44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9pPr>
          </a:lstStyle>
          <a:p/>
        </p:txBody>
      </p:sp>
      <p:sp>
        <p:nvSpPr>
          <p:cNvPr id="20" name="Shape 20"/>
          <p:cNvSpPr txBox="1"/>
          <p:nvPr>
            <p:ph idx="1" type="subTitle"/>
          </p:nvPr>
        </p:nvSpPr>
        <p:spPr>
          <a:xfrm>
            <a:off x="1600200" y="3966882"/>
            <a:ext cx="6762748" cy="1752600"/>
          </a:xfrm>
          <a:prstGeom prst="rect">
            <a:avLst/>
          </a:prstGeom>
          <a:noFill/>
          <a:ln>
            <a:noFill/>
          </a:ln>
        </p:spPr>
        <p:txBody>
          <a:bodyPr anchorCtr="0" anchor="t" bIns="91425" lIns="91425" rIns="91425" tIns="91425"/>
          <a:lstStyle>
            <a:lvl1pPr indent="0" lvl="0" marL="0" marR="0" rtl="0" algn="r">
              <a:spcBef>
                <a:spcPts val="600"/>
              </a:spcBef>
              <a:spcAft>
                <a:spcPts val="0"/>
              </a:spcAft>
              <a:buClr>
                <a:schemeClr val="lt1"/>
              </a:buClr>
              <a:buFont typeface="Noto Sans Symbols"/>
              <a:buNone/>
              <a:defRPr b="0" i="0" sz="1800" u="none" cap="none" strike="noStrike">
                <a:solidFill>
                  <a:schemeClr val="lt1"/>
                </a:solidFill>
                <a:latin typeface="Trebuchet MS"/>
                <a:ea typeface="Trebuchet MS"/>
                <a:cs typeface="Trebuchet MS"/>
                <a:sym typeface="Trebuchet MS"/>
              </a:defRPr>
            </a:lvl1pPr>
            <a:lvl2pPr indent="0" lvl="1" marL="457200" marR="0" rtl="0" algn="ctr">
              <a:spcBef>
                <a:spcPts val="600"/>
              </a:spcBef>
              <a:spcAft>
                <a:spcPts val="0"/>
              </a:spcAft>
              <a:buClr>
                <a:srgbClr val="888888"/>
              </a:buClr>
              <a:buFont typeface="Noto Sans Symbols"/>
              <a:buNone/>
              <a:defRPr b="0" i="0" sz="2000" u="none" cap="none" strike="noStrike">
                <a:solidFill>
                  <a:srgbClr val="888888"/>
                </a:solidFill>
                <a:latin typeface="Trebuchet MS"/>
                <a:ea typeface="Trebuchet MS"/>
                <a:cs typeface="Trebuchet MS"/>
                <a:sym typeface="Trebuchet MS"/>
              </a:defRPr>
            </a:lvl2pPr>
            <a:lvl3pPr indent="0" lvl="2" marL="914400" marR="0" rtl="0" algn="ctr">
              <a:spcBef>
                <a:spcPts val="600"/>
              </a:spcBef>
              <a:spcAft>
                <a:spcPts val="0"/>
              </a:spcAft>
              <a:buClr>
                <a:srgbClr val="888888"/>
              </a:buClr>
              <a:buFont typeface="Noto Sans Symbols"/>
              <a:buNone/>
              <a:defRPr b="0" i="0" sz="1800" u="none" cap="none" strike="noStrike">
                <a:solidFill>
                  <a:srgbClr val="888888"/>
                </a:solidFill>
                <a:latin typeface="Trebuchet MS"/>
                <a:ea typeface="Trebuchet MS"/>
                <a:cs typeface="Trebuchet MS"/>
                <a:sym typeface="Trebuchet MS"/>
              </a:defRPr>
            </a:lvl3pPr>
            <a:lvl4pPr indent="0" lvl="3" marL="1371600" marR="0" rtl="0" algn="ctr">
              <a:spcBef>
                <a:spcPts val="600"/>
              </a:spcBef>
              <a:spcAft>
                <a:spcPts val="0"/>
              </a:spcAft>
              <a:buClr>
                <a:srgbClr val="888888"/>
              </a:buClr>
              <a:buFont typeface="Noto Sans Symbols"/>
              <a:buNone/>
              <a:defRPr b="0" i="0" sz="1800" u="none" cap="none" strike="noStrike">
                <a:solidFill>
                  <a:srgbClr val="888888"/>
                </a:solidFill>
                <a:latin typeface="Trebuchet MS"/>
                <a:ea typeface="Trebuchet MS"/>
                <a:cs typeface="Trebuchet MS"/>
                <a:sym typeface="Trebuchet MS"/>
              </a:defRPr>
            </a:lvl4pPr>
            <a:lvl5pPr indent="0" lvl="4" marL="1828800" marR="0" rtl="0" algn="ctr">
              <a:spcBef>
                <a:spcPts val="600"/>
              </a:spcBef>
              <a:spcAft>
                <a:spcPts val="0"/>
              </a:spcAft>
              <a:buClr>
                <a:srgbClr val="888888"/>
              </a:buClr>
              <a:buFont typeface="Noto Sans Symbols"/>
              <a:buNone/>
              <a:defRPr b="0" i="0" sz="1800" u="none" cap="none" strike="noStrike">
                <a:solidFill>
                  <a:srgbClr val="888888"/>
                </a:solidFill>
                <a:latin typeface="Trebuchet MS"/>
                <a:ea typeface="Trebuchet MS"/>
                <a:cs typeface="Trebuchet MS"/>
                <a:sym typeface="Trebuchet MS"/>
              </a:defRPr>
            </a:lvl5pPr>
            <a:lvl6pPr indent="0" lvl="5" marL="2286000" marR="0" rtl="0" algn="ctr">
              <a:spcBef>
                <a:spcPts val="400"/>
              </a:spcBef>
              <a:buClr>
                <a:srgbClr val="888888"/>
              </a:buClr>
              <a:buFont typeface="Arial"/>
              <a:buNone/>
              <a:defRPr b="0" i="0" sz="2000" u="none" cap="none" strike="noStrike">
                <a:solidFill>
                  <a:srgbClr val="888888"/>
                </a:solidFill>
                <a:latin typeface="Trebuchet MS"/>
                <a:ea typeface="Trebuchet MS"/>
                <a:cs typeface="Trebuchet MS"/>
                <a:sym typeface="Trebuchet MS"/>
              </a:defRPr>
            </a:lvl6pPr>
            <a:lvl7pPr indent="0" lvl="6" marL="2743200" marR="0" rtl="0" algn="ctr">
              <a:spcBef>
                <a:spcPts val="400"/>
              </a:spcBef>
              <a:buClr>
                <a:srgbClr val="888888"/>
              </a:buClr>
              <a:buFont typeface="Arial"/>
              <a:buNone/>
              <a:defRPr b="0" i="0" sz="2000" u="none" cap="none" strike="noStrike">
                <a:solidFill>
                  <a:srgbClr val="888888"/>
                </a:solidFill>
                <a:latin typeface="Trebuchet MS"/>
                <a:ea typeface="Trebuchet MS"/>
                <a:cs typeface="Trebuchet MS"/>
                <a:sym typeface="Trebuchet MS"/>
              </a:defRPr>
            </a:lvl7pPr>
            <a:lvl8pPr indent="0" lvl="7" marL="3200400" marR="0" rtl="0" algn="ctr">
              <a:spcBef>
                <a:spcPts val="400"/>
              </a:spcBef>
              <a:buClr>
                <a:srgbClr val="888888"/>
              </a:buClr>
              <a:buFont typeface="Arial"/>
              <a:buNone/>
              <a:defRPr b="0" i="0" sz="2000" u="none" cap="none" strike="noStrike">
                <a:solidFill>
                  <a:srgbClr val="888888"/>
                </a:solidFill>
                <a:latin typeface="Trebuchet MS"/>
                <a:ea typeface="Trebuchet MS"/>
                <a:cs typeface="Trebuchet MS"/>
                <a:sym typeface="Trebuchet MS"/>
              </a:defRPr>
            </a:lvl8pPr>
            <a:lvl9pPr indent="0" lvl="8" marL="3657600" marR="0" rtl="0" algn="ctr">
              <a:spcBef>
                <a:spcPts val="400"/>
              </a:spcBef>
              <a:buClr>
                <a:srgbClr val="888888"/>
              </a:buClr>
              <a:buFont typeface="Arial"/>
              <a:buNone/>
              <a:defRPr b="0" i="0" sz="2000" u="none" cap="none" strike="noStrike">
                <a:solidFill>
                  <a:srgbClr val="888888"/>
                </a:solidFill>
                <a:latin typeface="Trebuchet MS"/>
                <a:ea typeface="Trebuchet MS"/>
                <a:cs typeface="Trebuchet MS"/>
                <a:sym typeface="Trebuchet MS"/>
              </a:defRPr>
            </a:lvl9pPr>
          </a:lstStyle>
          <a:p/>
        </p:txBody>
      </p:sp>
      <p:sp>
        <p:nvSpPr>
          <p:cNvPr id="21" name="Shape 21"/>
          <p:cNvSpPr txBox="1"/>
          <p:nvPr>
            <p:ph idx="12" type="sldNum"/>
          </p:nvPr>
        </p:nvSpPr>
        <p:spPr>
          <a:xfrm>
            <a:off x="8404225" y="219075"/>
            <a:ext cx="493713" cy="365125"/>
          </a:xfrm>
          <a:prstGeom prst="rect">
            <a:avLst/>
          </a:prstGeom>
          <a:noFill/>
          <a:ln>
            <a:noFill/>
          </a:ln>
        </p:spPr>
        <p:txBody>
          <a:bodyPr anchorCtr="0" anchor="ctr"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2"/>
                </a:solidFill>
                <a:latin typeface="Trebuchet MS"/>
                <a:ea typeface="Trebuchet MS"/>
                <a:cs typeface="Trebuchet MS"/>
                <a:sym typeface="Trebuchet MS"/>
              </a:rPr>
              <a:t>‹#›</a:t>
            </a:fld>
          </a:p>
        </p:txBody>
      </p:sp>
      <p:sp>
        <p:nvSpPr>
          <p:cNvPr id="22" name="Shape 22"/>
          <p:cNvSpPr txBox="1"/>
          <p:nvPr>
            <p:ph idx="10" type="dt"/>
          </p:nvPr>
        </p:nvSpPr>
        <p:spPr>
          <a:xfrm>
            <a:off x="381000" y="6288087"/>
            <a:ext cx="1887538" cy="365125"/>
          </a:xfrm>
          <a:prstGeom prst="rect">
            <a:avLst/>
          </a:prstGeom>
          <a:noFill/>
          <a:ln>
            <a:noFill/>
          </a:ln>
        </p:spPr>
        <p:txBody>
          <a:bodyPr anchorCtr="0" anchor="ctr" bIns="91425" lIns="91425" rIns="91425" tIns="91425"/>
          <a:lstStyle>
            <a:lvl1pPr indent="0" lvl="0" marL="0" marR="0" rtl="0" algn="l">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23" name="Shape 23"/>
          <p:cNvSpPr txBox="1"/>
          <p:nvPr>
            <p:ph idx="11" type="ftr"/>
          </p:nvPr>
        </p:nvSpPr>
        <p:spPr>
          <a:xfrm>
            <a:off x="3305175" y="6288087"/>
            <a:ext cx="5238750" cy="365125"/>
          </a:xfrm>
          <a:prstGeom prst="rect">
            <a:avLst/>
          </a:prstGeom>
          <a:noFill/>
          <a:ln>
            <a:noFill/>
          </a:ln>
        </p:spPr>
        <p:txBody>
          <a:bodyPr anchorCtr="0" anchor="ctr" bIns="91425" lIns="91425" rIns="91425" tIns="91425"/>
          <a:lstStyle>
            <a:lvl1pPr indent="0" lvl="0" marL="0" marR="0" rtl="0" algn="r">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blank">
  <p:cSld name="Blank">
    <p:spTree>
      <p:nvGrpSpPr>
        <p:cNvPr id="93" name="Shape 93"/>
        <p:cNvGrpSpPr/>
        <p:nvPr/>
      </p:nvGrpSpPr>
      <p:grpSpPr>
        <a:xfrm>
          <a:off x="0" y="0"/>
          <a:ext cx="0" cy="0"/>
          <a:chOff x="0" y="0"/>
          <a:chExt cx="0" cy="0"/>
        </a:xfrm>
      </p:grpSpPr>
      <p:pic>
        <p:nvPicPr>
          <p:cNvPr descr="Overlay-ContentSlides.png" id="94" name="Shape 94"/>
          <p:cNvPicPr preferRelativeResize="0"/>
          <p:nvPr/>
        </p:nvPicPr>
        <p:blipFill rotWithShape="1">
          <a:blip r:embed="rId2">
            <a:alphaModFix/>
          </a:blip>
          <a:srcRect b="0" l="0" r="0" t="0"/>
          <a:stretch/>
        </p:blipFill>
        <p:spPr>
          <a:xfrm>
            <a:off x="150813" y="187325"/>
            <a:ext cx="8828086" cy="6481762"/>
          </a:xfrm>
          <a:prstGeom prst="rect">
            <a:avLst/>
          </a:prstGeom>
          <a:noFill/>
          <a:ln>
            <a:noFill/>
          </a:ln>
        </p:spPr>
      </p:pic>
      <p:sp>
        <p:nvSpPr>
          <p:cNvPr id="95" name="Shape 95"/>
          <p:cNvSpPr txBox="1"/>
          <p:nvPr>
            <p:ph idx="10" type="dt"/>
          </p:nvPr>
        </p:nvSpPr>
        <p:spPr>
          <a:xfrm>
            <a:off x="381000" y="6288087"/>
            <a:ext cx="1887538" cy="365125"/>
          </a:xfrm>
          <a:prstGeom prst="rect">
            <a:avLst/>
          </a:prstGeom>
          <a:noFill/>
          <a:ln>
            <a:noFill/>
          </a:ln>
        </p:spPr>
        <p:txBody>
          <a:bodyPr anchorCtr="0" anchor="ctr" bIns="91425" lIns="91425" rIns="91425" tIns="91425"/>
          <a:lstStyle>
            <a:lvl1pPr indent="0" lvl="0" marL="0" marR="0" rtl="0" algn="l">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96" name="Shape 96"/>
          <p:cNvSpPr txBox="1"/>
          <p:nvPr>
            <p:ph idx="11" type="ftr"/>
          </p:nvPr>
        </p:nvSpPr>
        <p:spPr>
          <a:xfrm>
            <a:off x="3305175" y="6288087"/>
            <a:ext cx="5238750" cy="365125"/>
          </a:xfrm>
          <a:prstGeom prst="rect">
            <a:avLst/>
          </a:prstGeom>
          <a:noFill/>
          <a:ln>
            <a:noFill/>
          </a:ln>
        </p:spPr>
        <p:txBody>
          <a:bodyPr anchorCtr="0" anchor="ctr" bIns="91425" lIns="91425" rIns="91425" tIns="91425"/>
          <a:lstStyle>
            <a:lvl1pPr indent="0" lvl="0" marL="0" marR="0" rtl="0" algn="r">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97" name="Shape 97"/>
          <p:cNvSpPr txBox="1"/>
          <p:nvPr>
            <p:ph idx="12" type="sldNum"/>
          </p:nvPr>
        </p:nvSpPr>
        <p:spPr>
          <a:xfrm>
            <a:off x="8404225" y="219075"/>
            <a:ext cx="493713" cy="365125"/>
          </a:xfrm>
          <a:prstGeom prst="rect">
            <a:avLst/>
          </a:prstGeom>
          <a:noFill/>
          <a:ln>
            <a:noFill/>
          </a:ln>
        </p:spPr>
        <p:txBody>
          <a:bodyPr anchorCtr="0" anchor="ctr"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2"/>
                </a:solidFill>
                <a:latin typeface="Trebuchet MS"/>
                <a:ea typeface="Trebuchet MS"/>
                <a:cs typeface="Trebuchet MS"/>
                <a:sym typeface="Trebuchet MS"/>
              </a:rPr>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objTx">
  <p:cSld name="Content with Caption">
    <p:spTree>
      <p:nvGrpSpPr>
        <p:cNvPr id="98" name="Shape 98"/>
        <p:cNvGrpSpPr/>
        <p:nvPr/>
      </p:nvGrpSpPr>
      <p:grpSpPr>
        <a:xfrm>
          <a:off x="0" y="0"/>
          <a:ext cx="0" cy="0"/>
          <a:chOff x="0" y="0"/>
          <a:chExt cx="0" cy="0"/>
        </a:xfrm>
      </p:grpSpPr>
      <p:pic>
        <p:nvPicPr>
          <p:cNvPr descr="Overlay-ContentCaption.png" id="99" name="Shape 99"/>
          <p:cNvPicPr preferRelativeResize="0"/>
          <p:nvPr/>
        </p:nvPicPr>
        <p:blipFill rotWithShape="1">
          <a:blip r:embed="rId2">
            <a:alphaModFix/>
          </a:blip>
          <a:srcRect b="0" l="0" r="0" t="0"/>
          <a:stretch/>
        </p:blipFill>
        <p:spPr>
          <a:xfrm>
            <a:off x="158750" y="187325"/>
            <a:ext cx="8826499" cy="6483349"/>
          </a:xfrm>
          <a:prstGeom prst="rect">
            <a:avLst/>
          </a:prstGeom>
          <a:noFill/>
          <a:ln>
            <a:noFill/>
          </a:ln>
        </p:spPr>
      </p:pic>
      <p:sp>
        <p:nvSpPr>
          <p:cNvPr id="100" name="Shape 100"/>
          <p:cNvSpPr txBox="1"/>
          <p:nvPr>
            <p:ph type="title"/>
          </p:nvPr>
        </p:nvSpPr>
        <p:spPr>
          <a:xfrm>
            <a:off x="779464" y="590550"/>
            <a:ext cx="3657600" cy="1162049"/>
          </a:xfrm>
          <a:prstGeom prst="rect">
            <a:avLst/>
          </a:prstGeom>
          <a:noFill/>
          <a:ln>
            <a:noFill/>
          </a:ln>
        </p:spPr>
        <p:txBody>
          <a:bodyPr anchorCtr="0" anchor="b" bIns="91425" lIns="91425" rIns="91425" tIns="91425"/>
          <a:lstStyle>
            <a:lvl1pPr indent="0" lvl="0" marL="0" marR="0" rtl="0" algn="ctr">
              <a:spcBef>
                <a:spcPts val="0"/>
              </a:spcBef>
              <a:spcAft>
                <a:spcPts val="0"/>
              </a:spcAft>
              <a:buNone/>
              <a:defRPr b="0" i="0" sz="36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9pPr>
          </a:lstStyle>
          <a:p/>
        </p:txBody>
      </p:sp>
      <p:sp>
        <p:nvSpPr>
          <p:cNvPr id="101" name="Shape 101"/>
          <p:cNvSpPr txBox="1"/>
          <p:nvPr>
            <p:ph idx="1" type="body"/>
          </p:nvPr>
        </p:nvSpPr>
        <p:spPr>
          <a:xfrm>
            <a:off x="4693023" y="739587"/>
            <a:ext cx="3657600" cy="5308786"/>
          </a:xfrm>
          <a:prstGeom prst="rect">
            <a:avLst/>
          </a:prstGeom>
          <a:noFill/>
          <a:ln>
            <a:noFill/>
          </a:ln>
        </p:spPr>
        <p:txBody>
          <a:bodyPr anchorCtr="0" anchor="t" bIns="91425" lIns="91425" rIns="91425" tIns="91425"/>
          <a:lstStyle>
            <a:lvl1pPr indent="-155575" lvl="0" marL="282575" marR="0" rtl="0" algn="l">
              <a:spcBef>
                <a:spcPts val="2000"/>
              </a:spcBef>
              <a:spcAft>
                <a:spcPts val="0"/>
              </a:spcAft>
              <a:buClr>
                <a:srgbClr val="001D4D"/>
              </a:buClr>
              <a:buSzPct val="100000"/>
              <a:buFont typeface="Noto Sans Symbols"/>
              <a:buChar char="●"/>
              <a:defRPr b="0" i="0" sz="2000" u="none" cap="none" strike="noStrike">
                <a:solidFill>
                  <a:srgbClr val="001D4D"/>
                </a:solidFill>
                <a:latin typeface="Trebuchet MS"/>
                <a:ea typeface="Trebuchet MS"/>
                <a:cs typeface="Trebuchet MS"/>
                <a:sym typeface="Trebuchet MS"/>
              </a:defRPr>
            </a:lvl1pPr>
            <a:lvl2pPr indent="-184150" lvl="1" marL="57785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2pPr>
            <a:lvl3pPr indent="-174625" lvl="2" marL="86042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3pPr>
            <a:lvl4pPr indent="-177800" lvl="3" marL="114300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4pPr>
            <a:lvl5pPr indent="-168275" lvl="4" marL="142557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9pPr>
          </a:lstStyle>
          <a:p/>
        </p:txBody>
      </p:sp>
      <p:sp>
        <p:nvSpPr>
          <p:cNvPr id="102" name="Shape 102"/>
          <p:cNvSpPr txBox="1"/>
          <p:nvPr>
            <p:ph idx="2" type="body"/>
          </p:nvPr>
        </p:nvSpPr>
        <p:spPr>
          <a:xfrm>
            <a:off x="779464" y="1816100"/>
            <a:ext cx="3657600" cy="3822700"/>
          </a:xfrm>
          <a:prstGeom prst="rect">
            <a:avLst/>
          </a:prstGeom>
          <a:noFill/>
          <a:ln>
            <a:noFill/>
          </a:ln>
        </p:spPr>
        <p:txBody>
          <a:bodyPr anchorCtr="0" anchor="t" bIns="91425" lIns="91425" rIns="91425" tIns="91425"/>
          <a:lstStyle>
            <a:lvl1pPr indent="0" lvl="0" marL="0" marR="0" rtl="0" algn="ctr">
              <a:spcBef>
                <a:spcPts val="2000"/>
              </a:spcBef>
              <a:spcAft>
                <a:spcPts val="0"/>
              </a:spcAft>
              <a:buClr>
                <a:srgbClr val="001D4D"/>
              </a:buClr>
              <a:buFont typeface="Noto Sans Symbols"/>
              <a:buNone/>
              <a:defRPr b="0" i="0" sz="1800" u="none" cap="none" strike="noStrike">
                <a:solidFill>
                  <a:srgbClr val="001D4D"/>
                </a:solidFill>
                <a:latin typeface="Trebuchet MS"/>
                <a:ea typeface="Trebuchet MS"/>
                <a:cs typeface="Trebuchet MS"/>
                <a:sym typeface="Trebuchet MS"/>
              </a:defRPr>
            </a:lvl1pPr>
            <a:lvl2pPr indent="0" lvl="1" marL="457200" marR="0" rtl="0" algn="l">
              <a:spcBef>
                <a:spcPts val="600"/>
              </a:spcBef>
              <a:spcAft>
                <a:spcPts val="0"/>
              </a:spcAft>
              <a:buClr>
                <a:srgbClr val="001D4D"/>
              </a:buClr>
              <a:buFont typeface="Noto Sans Symbols"/>
              <a:buNone/>
              <a:defRPr b="0" i="0" sz="1200" u="none" cap="none" strike="noStrike">
                <a:solidFill>
                  <a:srgbClr val="001D4D"/>
                </a:solidFill>
                <a:latin typeface="Trebuchet MS"/>
                <a:ea typeface="Trebuchet MS"/>
                <a:cs typeface="Trebuchet MS"/>
                <a:sym typeface="Trebuchet MS"/>
              </a:defRPr>
            </a:lvl2pPr>
            <a:lvl3pPr indent="0" lvl="2" marL="914400" marR="0" rtl="0" algn="l">
              <a:spcBef>
                <a:spcPts val="600"/>
              </a:spcBef>
              <a:spcAft>
                <a:spcPts val="0"/>
              </a:spcAft>
              <a:buClr>
                <a:srgbClr val="001D4D"/>
              </a:buClr>
              <a:buFont typeface="Noto Sans Symbols"/>
              <a:buNone/>
              <a:defRPr b="0" i="0" sz="1000" u="none" cap="none" strike="noStrike">
                <a:solidFill>
                  <a:srgbClr val="001D4D"/>
                </a:solidFill>
                <a:latin typeface="Trebuchet MS"/>
                <a:ea typeface="Trebuchet MS"/>
                <a:cs typeface="Trebuchet MS"/>
                <a:sym typeface="Trebuchet MS"/>
              </a:defRPr>
            </a:lvl3pPr>
            <a:lvl4pPr indent="0" lvl="3" marL="1371600" marR="0" rtl="0" algn="l">
              <a:spcBef>
                <a:spcPts val="600"/>
              </a:spcBef>
              <a:spcAft>
                <a:spcPts val="0"/>
              </a:spcAft>
              <a:buClr>
                <a:srgbClr val="001D4D"/>
              </a:buClr>
              <a:buFont typeface="Noto Sans Symbols"/>
              <a:buNone/>
              <a:defRPr b="0" i="0" sz="900" u="none" cap="none" strike="noStrike">
                <a:solidFill>
                  <a:srgbClr val="001D4D"/>
                </a:solidFill>
                <a:latin typeface="Trebuchet MS"/>
                <a:ea typeface="Trebuchet MS"/>
                <a:cs typeface="Trebuchet MS"/>
                <a:sym typeface="Trebuchet MS"/>
              </a:defRPr>
            </a:lvl4pPr>
            <a:lvl5pPr indent="0" lvl="4" marL="1828800" marR="0" rtl="0" algn="l">
              <a:spcBef>
                <a:spcPts val="600"/>
              </a:spcBef>
              <a:spcAft>
                <a:spcPts val="0"/>
              </a:spcAft>
              <a:buClr>
                <a:srgbClr val="001D4D"/>
              </a:buClr>
              <a:buFont typeface="Noto Sans Symbols"/>
              <a:buNone/>
              <a:defRPr b="0" i="0" sz="900" u="none" cap="none" strike="noStrike">
                <a:solidFill>
                  <a:srgbClr val="001D4D"/>
                </a:solidFill>
                <a:latin typeface="Trebuchet MS"/>
                <a:ea typeface="Trebuchet MS"/>
                <a:cs typeface="Trebuchet MS"/>
                <a:sym typeface="Trebuchet MS"/>
              </a:defRPr>
            </a:lvl5pPr>
            <a:lvl6pPr indent="0" lvl="5" marL="2286000" marR="0" rtl="0" algn="l">
              <a:spcBef>
                <a:spcPts val="180"/>
              </a:spcBef>
              <a:buClr>
                <a:schemeClr val="dk1"/>
              </a:buClr>
              <a:buFont typeface="Arial"/>
              <a:buNone/>
              <a:defRPr b="0" i="0" sz="900" u="none" cap="none" strike="noStrike">
                <a:solidFill>
                  <a:schemeClr val="dk1"/>
                </a:solidFill>
                <a:latin typeface="Trebuchet MS"/>
                <a:ea typeface="Trebuchet MS"/>
                <a:cs typeface="Trebuchet MS"/>
                <a:sym typeface="Trebuchet MS"/>
              </a:defRPr>
            </a:lvl6pPr>
            <a:lvl7pPr indent="0" lvl="6" marL="2743200" marR="0" rtl="0" algn="l">
              <a:spcBef>
                <a:spcPts val="180"/>
              </a:spcBef>
              <a:buClr>
                <a:schemeClr val="dk1"/>
              </a:buClr>
              <a:buFont typeface="Arial"/>
              <a:buNone/>
              <a:defRPr b="0" i="0" sz="900" u="none" cap="none" strike="noStrike">
                <a:solidFill>
                  <a:schemeClr val="dk1"/>
                </a:solidFill>
                <a:latin typeface="Trebuchet MS"/>
                <a:ea typeface="Trebuchet MS"/>
                <a:cs typeface="Trebuchet MS"/>
                <a:sym typeface="Trebuchet MS"/>
              </a:defRPr>
            </a:lvl7pPr>
            <a:lvl8pPr indent="0" lvl="7" marL="3200400" marR="0" rtl="0" algn="l">
              <a:spcBef>
                <a:spcPts val="180"/>
              </a:spcBef>
              <a:buClr>
                <a:schemeClr val="dk1"/>
              </a:buClr>
              <a:buFont typeface="Arial"/>
              <a:buNone/>
              <a:defRPr b="0" i="0" sz="900" u="none" cap="none" strike="noStrike">
                <a:solidFill>
                  <a:schemeClr val="dk1"/>
                </a:solidFill>
                <a:latin typeface="Trebuchet MS"/>
                <a:ea typeface="Trebuchet MS"/>
                <a:cs typeface="Trebuchet MS"/>
                <a:sym typeface="Trebuchet MS"/>
              </a:defRPr>
            </a:lvl8pPr>
            <a:lvl9pPr indent="0" lvl="8" marL="3657600" marR="0" rtl="0" algn="l">
              <a:spcBef>
                <a:spcPts val="180"/>
              </a:spcBef>
              <a:buClr>
                <a:schemeClr val="dk1"/>
              </a:buClr>
              <a:buFont typeface="Arial"/>
              <a:buNone/>
              <a:defRPr b="0" i="0" sz="900" u="none" cap="none" strike="noStrike">
                <a:solidFill>
                  <a:schemeClr val="dk1"/>
                </a:solidFill>
                <a:latin typeface="Trebuchet MS"/>
                <a:ea typeface="Trebuchet MS"/>
                <a:cs typeface="Trebuchet MS"/>
                <a:sym typeface="Trebuchet MS"/>
              </a:defRPr>
            </a:lvl9pPr>
          </a:lstStyle>
          <a:p/>
        </p:txBody>
      </p:sp>
      <p:sp>
        <p:nvSpPr>
          <p:cNvPr id="103" name="Shape 103"/>
          <p:cNvSpPr txBox="1"/>
          <p:nvPr>
            <p:ph idx="10" type="dt"/>
          </p:nvPr>
        </p:nvSpPr>
        <p:spPr>
          <a:xfrm>
            <a:off x="381000" y="6288087"/>
            <a:ext cx="1887538" cy="365125"/>
          </a:xfrm>
          <a:prstGeom prst="rect">
            <a:avLst/>
          </a:prstGeom>
          <a:noFill/>
          <a:ln>
            <a:noFill/>
          </a:ln>
        </p:spPr>
        <p:txBody>
          <a:bodyPr anchorCtr="0" anchor="ctr" bIns="91425" lIns="91425" rIns="91425" tIns="91425"/>
          <a:lstStyle>
            <a:lvl1pPr indent="0" lvl="0" marL="0" marR="0" rtl="0" algn="l">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104" name="Shape 104"/>
          <p:cNvSpPr txBox="1"/>
          <p:nvPr>
            <p:ph idx="11" type="ftr"/>
          </p:nvPr>
        </p:nvSpPr>
        <p:spPr>
          <a:xfrm>
            <a:off x="3305175" y="6288087"/>
            <a:ext cx="5238750" cy="365125"/>
          </a:xfrm>
          <a:prstGeom prst="rect">
            <a:avLst/>
          </a:prstGeom>
          <a:noFill/>
          <a:ln>
            <a:noFill/>
          </a:ln>
        </p:spPr>
        <p:txBody>
          <a:bodyPr anchorCtr="0" anchor="ctr" bIns="91425" lIns="91425" rIns="91425" tIns="91425"/>
          <a:lstStyle>
            <a:lvl1pPr indent="0" lvl="0" marL="0" marR="0" rtl="0" algn="r">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105" name="Shape 105"/>
          <p:cNvSpPr txBox="1"/>
          <p:nvPr>
            <p:ph idx="12" type="sldNum"/>
          </p:nvPr>
        </p:nvSpPr>
        <p:spPr>
          <a:xfrm>
            <a:off x="8404225" y="219075"/>
            <a:ext cx="493713" cy="365125"/>
          </a:xfrm>
          <a:prstGeom prst="rect">
            <a:avLst/>
          </a:prstGeom>
          <a:noFill/>
          <a:ln>
            <a:noFill/>
          </a:ln>
        </p:spPr>
        <p:txBody>
          <a:bodyPr anchorCtr="0" anchor="ctr"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2"/>
                </a:solidFill>
                <a:latin typeface="Trebuchet MS"/>
                <a:ea typeface="Trebuchet MS"/>
                <a:cs typeface="Trebuchet MS"/>
                <a:sym typeface="Trebuchet MS"/>
              </a:rPr>
              <a:t>‹#›</a:t>
            </a:fld>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picTx">
  <p:cSld name="Picture with Caption">
    <p:spTree>
      <p:nvGrpSpPr>
        <p:cNvPr id="106" name="Shape 106"/>
        <p:cNvGrpSpPr/>
        <p:nvPr/>
      </p:nvGrpSpPr>
      <p:grpSpPr>
        <a:xfrm>
          <a:off x="0" y="0"/>
          <a:ext cx="0" cy="0"/>
          <a:chOff x="0" y="0"/>
          <a:chExt cx="0" cy="0"/>
        </a:xfrm>
      </p:grpSpPr>
      <p:pic>
        <p:nvPicPr>
          <p:cNvPr descr="Overlay-PictureCaption.png" id="107" name="Shape 107"/>
          <p:cNvPicPr preferRelativeResize="0"/>
          <p:nvPr/>
        </p:nvPicPr>
        <p:blipFill rotWithShape="1">
          <a:blip r:embed="rId2">
            <a:alphaModFix/>
          </a:blip>
          <a:srcRect b="0" l="0" r="0" t="0"/>
          <a:stretch/>
        </p:blipFill>
        <p:spPr>
          <a:xfrm>
            <a:off x="449262" y="187325"/>
            <a:ext cx="8535987" cy="6483349"/>
          </a:xfrm>
          <a:prstGeom prst="rect">
            <a:avLst/>
          </a:prstGeom>
          <a:noFill/>
          <a:ln>
            <a:noFill/>
          </a:ln>
        </p:spPr>
      </p:pic>
      <p:sp>
        <p:nvSpPr>
          <p:cNvPr id="108" name="Shape 108"/>
          <p:cNvSpPr txBox="1"/>
          <p:nvPr>
            <p:ph type="title"/>
          </p:nvPr>
        </p:nvSpPr>
        <p:spPr>
          <a:xfrm>
            <a:off x="3886200" y="533400"/>
            <a:ext cx="4476749" cy="1252537"/>
          </a:xfrm>
          <a:prstGeom prst="rect">
            <a:avLst/>
          </a:prstGeom>
          <a:noFill/>
          <a:ln>
            <a:noFill/>
          </a:ln>
        </p:spPr>
        <p:txBody>
          <a:bodyPr anchorCtr="0" anchor="b" bIns="91425" lIns="91425" rIns="91425" tIns="91425"/>
          <a:lstStyle>
            <a:lvl1pPr indent="0" lvl="0" marL="0" marR="0" rtl="0" algn="l">
              <a:spcBef>
                <a:spcPts val="0"/>
              </a:spcBef>
              <a:spcAft>
                <a:spcPts val="0"/>
              </a:spcAft>
              <a:buNone/>
              <a:defRPr b="0" i="0" sz="36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9pPr>
          </a:lstStyle>
          <a:p/>
        </p:txBody>
      </p:sp>
      <p:sp>
        <p:nvSpPr>
          <p:cNvPr id="109" name="Shape 109"/>
          <p:cNvSpPr txBox="1"/>
          <p:nvPr>
            <p:ph idx="1" type="body"/>
          </p:nvPr>
        </p:nvSpPr>
        <p:spPr>
          <a:xfrm>
            <a:off x="3886123" y="1828800"/>
            <a:ext cx="4474539" cy="3809999"/>
          </a:xfrm>
          <a:prstGeom prst="rect">
            <a:avLst/>
          </a:prstGeom>
          <a:noFill/>
          <a:ln>
            <a:noFill/>
          </a:ln>
        </p:spPr>
        <p:txBody>
          <a:bodyPr anchorCtr="0" anchor="t" bIns="91425" lIns="91425" rIns="91425" tIns="91425"/>
          <a:lstStyle>
            <a:lvl1pPr indent="0" lvl="0" marL="0" marR="0" rtl="0" algn="l">
              <a:spcBef>
                <a:spcPts val="2000"/>
              </a:spcBef>
              <a:spcAft>
                <a:spcPts val="0"/>
              </a:spcAft>
              <a:buClr>
                <a:srgbClr val="001D4D"/>
              </a:buClr>
              <a:buFont typeface="Noto Sans Symbols"/>
              <a:buNone/>
              <a:defRPr b="0" i="0" sz="1800" u="none" cap="none" strike="noStrike">
                <a:solidFill>
                  <a:srgbClr val="001D4D"/>
                </a:solidFill>
                <a:latin typeface="Trebuchet MS"/>
                <a:ea typeface="Trebuchet MS"/>
                <a:cs typeface="Trebuchet MS"/>
                <a:sym typeface="Trebuchet MS"/>
              </a:defRPr>
            </a:lvl1pPr>
            <a:lvl2pPr indent="0" lvl="1" marL="457200" marR="0" rtl="0" algn="l">
              <a:spcBef>
                <a:spcPts val="600"/>
              </a:spcBef>
              <a:spcAft>
                <a:spcPts val="0"/>
              </a:spcAft>
              <a:buClr>
                <a:srgbClr val="001D4D"/>
              </a:buClr>
              <a:buFont typeface="Noto Sans Symbols"/>
              <a:buNone/>
              <a:defRPr b="0" i="0" sz="1200" u="none" cap="none" strike="noStrike">
                <a:solidFill>
                  <a:srgbClr val="001D4D"/>
                </a:solidFill>
                <a:latin typeface="Trebuchet MS"/>
                <a:ea typeface="Trebuchet MS"/>
                <a:cs typeface="Trebuchet MS"/>
                <a:sym typeface="Trebuchet MS"/>
              </a:defRPr>
            </a:lvl2pPr>
            <a:lvl3pPr indent="0" lvl="2" marL="914400" marR="0" rtl="0" algn="l">
              <a:spcBef>
                <a:spcPts val="600"/>
              </a:spcBef>
              <a:spcAft>
                <a:spcPts val="0"/>
              </a:spcAft>
              <a:buClr>
                <a:srgbClr val="001D4D"/>
              </a:buClr>
              <a:buFont typeface="Noto Sans Symbols"/>
              <a:buNone/>
              <a:defRPr b="0" i="0" sz="1000" u="none" cap="none" strike="noStrike">
                <a:solidFill>
                  <a:srgbClr val="001D4D"/>
                </a:solidFill>
                <a:latin typeface="Trebuchet MS"/>
                <a:ea typeface="Trebuchet MS"/>
                <a:cs typeface="Trebuchet MS"/>
                <a:sym typeface="Trebuchet MS"/>
              </a:defRPr>
            </a:lvl3pPr>
            <a:lvl4pPr indent="0" lvl="3" marL="1371600" marR="0" rtl="0" algn="l">
              <a:spcBef>
                <a:spcPts val="600"/>
              </a:spcBef>
              <a:spcAft>
                <a:spcPts val="0"/>
              </a:spcAft>
              <a:buClr>
                <a:srgbClr val="001D4D"/>
              </a:buClr>
              <a:buFont typeface="Noto Sans Symbols"/>
              <a:buNone/>
              <a:defRPr b="0" i="0" sz="900" u="none" cap="none" strike="noStrike">
                <a:solidFill>
                  <a:srgbClr val="001D4D"/>
                </a:solidFill>
                <a:latin typeface="Trebuchet MS"/>
                <a:ea typeface="Trebuchet MS"/>
                <a:cs typeface="Trebuchet MS"/>
                <a:sym typeface="Trebuchet MS"/>
              </a:defRPr>
            </a:lvl4pPr>
            <a:lvl5pPr indent="0" lvl="4" marL="1828800" marR="0" rtl="0" algn="l">
              <a:spcBef>
                <a:spcPts val="600"/>
              </a:spcBef>
              <a:spcAft>
                <a:spcPts val="0"/>
              </a:spcAft>
              <a:buClr>
                <a:srgbClr val="001D4D"/>
              </a:buClr>
              <a:buFont typeface="Noto Sans Symbols"/>
              <a:buNone/>
              <a:defRPr b="0" i="0" sz="900" u="none" cap="none" strike="noStrike">
                <a:solidFill>
                  <a:srgbClr val="001D4D"/>
                </a:solidFill>
                <a:latin typeface="Trebuchet MS"/>
                <a:ea typeface="Trebuchet MS"/>
                <a:cs typeface="Trebuchet MS"/>
                <a:sym typeface="Trebuchet MS"/>
              </a:defRPr>
            </a:lvl5pPr>
            <a:lvl6pPr indent="0" lvl="5" marL="2286000" marR="0" rtl="0" algn="l">
              <a:spcBef>
                <a:spcPts val="180"/>
              </a:spcBef>
              <a:buClr>
                <a:schemeClr val="dk1"/>
              </a:buClr>
              <a:buFont typeface="Arial"/>
              <a:buNone/>
              <a:defRPr b="0" i="0" sz="900" u="none" cap="none" strike="noStrike">
                <a:solidFill>
                  <a:schemeClr val="dk1"/>
                </a:solidFill>
                <a:latin typeface="Trebuchet MS"/>
                <a:ea typeface="Trebuchet MS"/>
                <a:cs typeface="Trebuchet MS"/>
                <a:sym typeface="Trebuchet MS"/>
              </a:defRPr>
            </a:lvl6pPr>
            <a:lvl7pPr indent="0" lvl="6" marL="2743200" marR="0" rtl="0" algn="l">
              <a:spcBef>
                <a:spcPts val="180"/>
              </a:spcBef>
              <a:buClr>
                <a:schemeClr val="dk1"/>
              </a:buClr>
              <a:buFont typeface="Arial"/>
              <a:buNone/>
              <a:defRPr b="0" i="0" sz="900" u="none" cap="none" strike="noStrike">
                <a:solidFill>
                  <a:schemeClr val="dk1"/>
                </a:solidFill>
                <a:latin typeface="Trebuchet MS"/>
                <a:ea typeface="Trebuchet MS"/>
                <a:cs typeface="Trebuchet MS"/>
                <a:sym typeface="Trebuchet MS"/>
              </a:defRPr>
            </a:lvl7pPr>
            <a:lvl8pPr indent="0" lvl="7" marL="3200400" marR="0" rtl="0" algn="l">
              <a:spcBef>
                <a:spcPts val="180"/>
              </a:spcBef>
              <a:buClr>
                <a:schemeClr val="dk1"/>
              </a:buClr>
              <a:buFont typeface="Arial"/>
              <a:buNone/>
              <a:defRPr b="0" i="0" sz="900" u="none" cap="none" strike="noStrike">
                <a:solidFill>
                  <a:schemeClr val="dk1"/>
                </a:solidFill>
                <a:latin typeface="Trebuchet MS"/>
                <a:ea typeface="Trebuchet MS"/>
                <a:cs typeface="Trebuchet MS"/>
                <a:sym typeface="Trebuchet MS"/>
              </a:defRPr>
            </a:lvl8pPr>
            <a:lvl9pPr indent="0" lvl="8" marL="3657600" marR="0" rtl="0" algn="l">
              <a:spcBef>
                <a:spcPts val="180"/>
              </a:spcBef>
              <a:buClr>
                <a:schemeClr val="dk1"/>
              </a:buClr>
              <a:buFont typeface="Arial"/>
              <a:buNone/>
              <a:defRPr b="0" i="0" sz="900" u="none" cap="none" strike="noStrike">
                <a:solidFill>
                  <a:schemeClr val="dk1"/>
                </a:solidFill>
                <a:latin typeface="Trebuchet MS"/>
                <a:ea typeface="Trebuchet MS"/>
                <a:cs typeface="Trebuchet MS"/>
                <a:sym typeface="Trebuchet MS"/>
              </a:defRPr>
            </a:lvl9pPr>
          </a:lstStyle>
          <a:p/>
        </p:txBody>
      </p:sp>
      <p:sp>
        <p:nvSpPr>
          <p:cNvPr id="110" name="Shape 110"/>
          <p:cNvSpPr/>
          <p:nvPr>
            <p:ph idx="2" type="pic"/>
          </p:nvPr>
        </p:nvSpPr>
        <p:spPr>
          <a:xfrm flipH="1">
            <a:off x="188252" y="179292"/>
            <a:ext cx="3281086" cy="6483095"/>
          </a:xfrm>
          <a:prstGeom prst="round1Rect">
            <a:avLst>
              <a:gd fmla="val 17325" name="adj"/>
            </a:avLst>
          </a:prstGeom>
          <a:blipFill rotWithShape="0">
            <a:blip r:embed="rId3">
              <a:alphaModFix/>
            </a:blip>
            <a:stretch>
              <a:fillRect b="0" l="0" r="0" t="0"/>
            </a:stretch>
          </a:blipFill>
          <a:ln cap="flat" cmpd="sng" w="28575">
            <a:solidFill>
              <a:schemeClr val="lt1"/>
            </a:solidFill>
            <a:prstDash val="solid"/>
            <a:round/>
            <a:headEnd len="med" w="med" type="none"/>
            <a:tailEnd len="med" w="med" type="none"/>
          </a:ln>
        </p:spPr>
        <p:txBody>
          <a:bodyPr anchorCtr="0" anchor="t" bIns="91425" lIns="91425" rIns="91425" tIns="91425"/>
          <a:lstStyle>
            <a:lvl1pPr indent="0" lvl="0" marL="0" marR="0" rtl="0" algn="l">
              <a:spcBef>
                <a:spcPts val="2000"/>
              </a:spcBef>
              <a:spcAft>
                <a:spcPts val="0"/>
              </a:spcAft>
              <a:buClr>
                <a:srgbClr val="001D4D"/>
              </a:buClr>
              <a:buFont typeface="Noto Sans Symbols"/>
              <a:buNone/>
              <a:defRPr b="0" i="0" sz="3200" u="none" cap="none" strike="noStrike">
                <a:solidFill>
                  <a:srgbClr val="001D4D"/>
                </a:solidFill>
                <a:latin typeface="Trebuchet MS"/>
                <a:ea typeface="Trebuchet MS"/>
                <a:cs typeface="Trebuchet MS"/>
                <a:sym typeface="Trebuchet MS"/>
              </a:defRPr>
            </a:lvl1pPr>
            <a:lvl2pPr indent="0" lvl="1" marL="457200" marR="0" rtl="0" algn="l">
              <a:spcBef>
                <a:spcPts val="600"/>
              </a:spcBef>
              <a:spcAft>
                <a:spcPts val="0"/>
              </a:spcAft>
              <a:buClr>
                <a:srgbClr val="001D4D"/>
              </a:buClr>
              <a:buFont typeface="Noto Sans Symbols"/>
              <a:buNone/>
              <a:defRPr b="0" i="0" sz="2800" u="none" cap="none" strike="noStrike">
                <a:solidFill>
                  <a:srgbClr val="001D4D"/>
                </a:solidFill>
                <a:latin typeface="Trebuchet MS"/>
                <a:ea typeface="Trebuchet MS"/>
                <a:cs typeface="Trebuchet MS"/>
                <a:sym typeface="Trebuchet MS"/>
              </a:defRPr>
            </a:lvl2pPr>
            <a:lvl3pPr indent="0" lvl="2" marL="914400" marR="0" rtl="0" algn="l">
              <a:spcBef>
                <a:spcPts val="600"/>
              </a:spcBef>
              <a:spcAft>
                <a:spcPts val="0"/>
              </a:spcAft>
              <a:buClr>
                <a:srgbClr val="001D4D"/>
              </a:buClr>
              <a:buFont typeface="Noto Sans Symbols"/>
              <a:buNone/>
              <a:defRPr b="0" i="0" sz="2400" u="none" cap="none" strike="noStrike">
                <a:solidFill>
                  <a:srgbClr val="001D4D"/>
                </a:solidFill>
                <a:latin typeface="Trebuchet MS"/>
                <a:ea typeface="Trebuchet MS"/>
                <a:cs typeface="Trebuchet MS"/>
                <a:sym typeface="Trebuchet MS"/>
              </a:defRPr>
            </a:lvl3pPr>
            <a:lvl4pPr indent="0" lvl="3" marL="1371600" marR="0" rtl="0" algn="l">
              <a:spcBef>
                <a:spcPts val="600"/>
              </a:spcBef>
              <a:spcAft>
                <a:spcPts val="0"/>
              </a:spcAft>
              <a:buClr>
                <a:srgbClr val="001D4D"/>
              </a:buClr>
              <a:buFont typeface="Noto Sans Symbols"/>
              <a:buNone/>
              <a:defRPr b="0" i="0" sz="2000" u="none" cap="none" strike="noStrike">
                <a:solidFill>
                  <a:srgbClr val="001D4D"/>
                </a:solidFill>
                <a:latin typeface="Trebuchet MS"/>
                <a:ea typeface="Trebuchet MS"/>
                <a:cs typeface="Trebuchet MS"/>
                <a:sym typeface="Trebuchet MS"/>
              </a:defRPr>
            </a:lvl4pPr>
            <a:lvl5pPr indent="0" lvl="4" marL="1828800" marR="0" rtl="0" algn="l">
              <a:spcBef>
                <a:spcPts val="600"/>
              </a:spcBef>
              <a:spcAft>
                <a:spcPts val="0"/>
              </a:spcAft>
              <a:buClr>
                <a:srgbClr val="001D4D"/>
              </a:buClr>
              <a:buFont typeface="Noto Sans Symbols"/>
              <a:buNone/>
              <a:defRPr b="0" i="0" sz="2000" u="none" cap="none" strike="noStrike">
                <a:solidFill>
                  <a:srgbClr val="001D4D"/>
                </a:solidFill>
                <a:latin typeface="Trebuchet MS"/>
                <a:ea typeface="Trebuchet MS"/>
                <a:cs typeface="Trebuchet MS"/>
                <a:sym typeface="Trebuchet MS"/>
              </a:defRPr>
            </a:lvl5pPr>
            <a:lvl6pPr indent="0" lvl="5" marL="2286000" marR="0" rtl="0" algn="l">
              <a:spcBef>
                <a:spcPts val="400"/>
              </a:spcBef>
              <a:buClr>
                <a:schemeClr val="dk1"/>
              </a:buClr>
              <a:buFont typeface="Arial"/>
              <a:buNone/>
              <a:defRPr b="0" i="0" sz="2000" u="none" cap="none" strike="noStrike">
                <a:solidFill>
                  <a:schemeClr val="dk1"/>
                </a:solidFill>
                <a:latin typeface="Trebuchet MS"/>
                <a:ea typeface="Trebuchet MS"/>
                <a:cs typeface="Trebuchet MS"/>
                <a:sym typeface="Trebuchet MS"/>
              </a:defRPr>
            </a:lvl6pPr>
            <a:lvl7pPr indent="0" lvl="6" marL="2743200" marR="0" rtl="0" algn="l">
              <a:spcBef>
                <a:spcPts val="400"/>
              </a:spcBef>
              <a:buClr>
                <a:schemeClr val="dk1"/>
              </a:buClr>
              <a:buFont typeface="Arial"/>
              <a:buNone/>
              <a:defRPr b="0" i="0" sz="2000" u="none" cap="none" strike="noStrike">
                <a:solidFill>
                  <a:schemeClr val="dk1"/>
                </a:solidFill>
                <a:latin typeface="Trebuchet MS"/>
                <a:ea typeface="Trebuchet MS"/>
                <a:cs typeface="Trebuchet MS"/>
                <a:sym typeface="Trebuchet MS"/>
              </a:defRPr>
            </a:lvl7pPr>
            <a:lvl8pPr indent="0" lvl="7" marL="3200400" marR="0" rtl="0" algn="l">
              <a:spcBef>
                <a:spcPts val="400"/>
              </a:spcBef>
              <a:buClr>
                <a:schemeClr val="dk1"/>
              </a:buClr>
              <a:buFont typeface="Arial"/>
              <a:buNone/>
              <a:defRPr b="0" i="0" sz="2000" u="none" cap="none" strike="noStrike">
                <a:solidFill>
                  <a:schemeClr val="dk1"/>
                </a:solidFill>
                <a:latin typeface="Trebuchet MS"/>
                <a:ea typeface="Trebuchet MS"/>
                <a:cs typeface="Trebuchet MS"/>
                <a:sym typeface="Trebuchet MS"/>
              </a:defRPr>
            </a:lvl8pPr>
            <a:lvl9pPr indent="0" lvl="8" marL="3657600" marR="0" rtl="0" algn="l">
              <a:spcBef>
                <a:spcPts val="400"/>
              </a:spcBef>
              <a:buClr>
                <a:schemeClr val="dk1"/>
              </a:buClr>
              <a:buFont typeface="Arial"/>
              <a:buNone/>
              <a:defRPr b="0" i="0" sz="2000" u="none" cap="none" strike="noStrike">
                <a:solidFill>
                  <a:schemeClr val="dk1"/>
                </a:solidFill>
                <a:latin typeface="Trebuchet MS"/>
                <a:ea typeface="Trebuchet MS"/>
                <a:cs typeface="Trebuchet MS"/>
                <a:sym typeface="Trebuchet MS"/>
              </a:defRPr>
            </a:lvl9pPr>
          </a:lstStyle>
          <a:p/>
        </p:txBody>
      </p:sp>
      <p:sp>
        <p:nvSpPr>
          <p:cNvPr id="111" name="Shape 111"/>
          <p:cNvSpPr txBox="1"/>
          <p:nvPr>
            <p:ph idx="10" type="dt"/>
          </p:nvPr>
        </p:nvSpPr>
        <p:spPr>
          <a:xfrm>
            <a:off x="3886200" y="6288087"/>
            <a:ext cx="1887538" cy="365125"/>
          </a:xfrm>
          <a:prstGeom prst="rect">
            <a:avLst/>
          </a:prstGeom>
          <a:noFill/>
          <a:ln>
            <a:noFill/>
          </a:ln>
        </p:spPr>
        <p:txBody>
          <a:bodyPr anchorCtr="0" anchor="ctr" bIns="91425" lIns="91425" rIns="91425" tIns="91425"/>
          <a:lstStyle>
            <a:lvl1pPr indent="0" lvl="0" marL="0" marR="0" rtl="0" algn="l">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112" name="Shape 112"/>
          <p:cNvSpPr txBox="1"/>
          <p:nvPr>
            <p:ph idx="11" type="ftr"/>
          </p:nvPr>
        </p:nvSpPr>
        <p:spPr>
          <a:xfrm>
            <a:off x="5867400" y="6288087"/>
            <a:ext cx="2676525" cy="365125"/>
          </a:xfrm>
          <a:prstGeom prst="rect">
            <a:avLst/>
          </a:prstGeom>
          <a:noFill/>
          <a:ln>
            <a:noFill/>
          </a:ln>
        </p:spPr>
        <p:txBody>
          <a:bodyPr anchorCtr="0" anchor="ctr" bIns="91425" lIns="91425" rIns="91425" tIns="91425"/>
          <a:lstStyle>
            <a:lvl1pPr indent="0" lvl="0" marL="0" marR="0" rtl="0" algn="r">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113" name="Shape 113"/>
          <p:cNvSpPr txBox="1"/>
          <p:nvPr>
            <p:ph idx="12" type="sldNum"/>
          </p:nvPr>
        </p:nvSpPr>
        <p:spPr>
          <a:xfrm>
            <a:off x="8404225" y="219075"/>
            <a:ext cx="493713" cy="365125"/>
          </a:xfrm>
          <a:prstGeom prst="rect">
            <a:avLst/>
          </a:prstGeom>
          <a:noFill/>
          <a:ln>
            <a:noFill/>
          </a:ln>
        </p:spPr>
        <p:txBody>
          <a:bodyPr anchorCtr="0" anchor="ctr"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2"/>
                </a:solidFill>
                <a:latin typeface="Trebuchet MS"/>
                <a:ea typeface="Trebuchet MS"/>
                <a:cs typeface="Trebuchet MS"/>
                <a:sym typeface="Trebuchet MS"/>
              </a:rPr>
              <a:t>‹#›</a:t>
            </a:fld>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Picture with Caption, Alt.">
    <p:spTree>
      <p:nvGrpSpPr>
        <p:cNvPr id="114" name="Shape 114"/>
        <p:cNvGrpSpPr/>
        <p:nvPr/>
      </p:nvGrpSpPr>
      <p:grpSpPr>
        <a:xfrm>
          <a:off x="0" y="0"/>
          <a:ext cx="0" cy="0"/>
          <a:chOff x="0" y="0"/>
          <a:chExt cx="0" cy="0"/>
        </a:xfrm>
      </p:grpSpPr>
      <p:pic>
        <p:nvPicPr>
          <p:cNvPr descr="Overlay-PictureCaption-Extras.png" id="115" name="Shape 115"/>
          <p:cNvPicPr preferRelativeResize="0"/>
          <p:nvPr/>
        </p:nvPicPr>
        <p:blipFill rotWithShape="1">
          <a:blip r:embed="rId2">
            <a:alphaModFix/>
          </a:blip>
          <a:srcRect b="0" l="0" r="0" t="0"/>
          <a:stretch/>
        </p:blipFill>
        <p:spPr>
          <a:xfrm>
            <a:off x="158750" y="187325"/>
            <a:ext cx="8826499" cy="6483349"/>
          </a:xfrm>
          <a:prstGeom prst="rect">
            <a:avLst/>
          </a:prstGeom>
          <a:noFill/>
          <a:ln>
            <a:noFill/>
          </a:ln>
        </p:spPr>
      </p:pic>
      <p:sp>
        <p:nvSpPr>
          <p:cNvPr id="116" name="Shape 116"/>
          <p:cNvSpPr txBox="1"/>
          <p:nvPr>
            <p:ph type="title"/>
          </p:nvPr>
        </p:nvSpPr>
        <p:spPr>
          <a:xfrm>
            <a:off x="4710953" y="533400"/>
            <a:ext cx="3657600" cy="1252537"/>
          </a:xfrm>
          <a:prstGeom prst="rect">
            <a:avLst/>
          </a:prstGeom>
          <a:noFill/>
          <a:ln>
            <a:noFill/>
          </a:ln>
        </p:spPr>
        <p:txBody>
          <a:bodyPr anchorCtr="0" anchor="b" bIns="91425" lIns="91425" rIns="91425" tIns="91425"/>
          <a:lstStyle>
            <a:lvl1pPr indent="0" lvl="0" marL="0" marR="0" rtl="0" algn="l">
              <a:spcBef>
                <a:spcPts val="0"/>
              </a:spcBef>
              <a:spcAft>
                <a:spcPts val="0"/>
              </a:spcAft>
              <a:buNone/>
              <a:defRPr b="0" i="0" sz="36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9pPr>
          </a:lstStyle>
          <a:p/>
        </p:txBody>
      </p:sp>
      <p:sp>
        <p:nvSpPr>
          <p:cNvPr id="117" name="Shape 117"/>
          <p:cNvSpPr/>
          <p:nvPr>
            <p:ph idx="2" type="pic"/>
          </p:nvPr>
        </p:nvSpPr>
        <p:spPr>
          <a:xfrm flipH="1">
            <a:off x="596153" y="1600199"/>
            <a:ext cx="3657600" cy="3657601"/>
          </a:xfrm>
          <a:prstGeom prst="ellipse">
            <a:avLst/>
          </a:prstGeom>
          <a:blipFill rotWithShape="0">
            <a:blip r:embed="rId3">
              <a:alphaModFix/>
            </a:blip>
            <a:stretch>
              <a:fillRect b="0" l="0" r="0" t="0"/>
            </a:stretch>
          </a:blipFill>
          <a:ln cap="flat" cmpd="sng" w="28575">
            <a:solidFill>
              <a:schemeClr val="lt1"/>
            </a:solidFill>
            <a:prstDash val="solid"/>
            <a:round/>
            <a:headEnd len="med" w="med" type="none"/>
            <a:tailEnd len="med" w="med" type="none"/>
          </a:ln>
        </p:spPr>
        <p:txBody>
          <a:bodyPr anchorCtr="0" anchor="t" bIns="91425" lIns="91425" rIns="91425" tIns="91425"/>
          <a:lstStyle>
            <a:lvl1pPr indent="0" lvl="0" marL="0" marR="0" rtl="0" algn="l">
              <a:spcBef>
                <a:spcPts val="2000"/>
              </a:spcBef>
              <a:spcAft>
                <a:spcPts val="0"/>
              </a:spcAft>
              <a:buClr>
                <a:srgbClr val="001D4D"/>
              </a:buClr>
              <a:buFont typeface="Noto Sans Symbols"/>
              <a:buNone/>
              <a:defRPr b="0" i="0" sz="3200" u="none" cap="none" strike="noStrike">
                <a:solidFill>
                  <a:srgbClr val="001D4D"/>
                </a:solidFill>
                <a:latin typeface="Trebuchet MS"/>
                <a:ea typeface="Trebuchet MS"/>
                <a:cs typeface="Trebuchet MS"/>
                <a:sym typeface="Trebuchet MS"/>
              </a:defRPr>
            </a:lvl1pPr>
            <a:lvl2pPr indent="0" lvl="1" marL="457200" marR="0" rtl="0" algn="l">
              <a:spcBef>
                <a:spcPts val="600"/>
              </a:spcBef>
              <a:spcAft>
                <a:spcPts val="0"/>
              </a:spcAft>
              <a:buClr>
                <a:srgbClr val="001D4D"/>
              </a:buClr>
              <a:buFont typeface="Noto Sans Symbols"/>
              <a:buNone/>
              <a:defRPr b="0" i="0" sz="2800" u="none" cap="none" strike="noStrike">
                <a:solidFill>
                  <a:srgbClr val="001D4D"/>
                </a:solidFill>
                <a:latin typeface="Trebuchet MS"/>
                <a:ea typeface="Trebuchet MS"/>
                <a:cs typeface="Trebuchet MS"/>
                <a:sym typeface="Trebuchet MS"/>
              </a:defRPr>
            </a:lvl2pPr>
            <a:lvl3pPr indent="0" lvl="2" marL="914400" marR="0" rtl="0" algn="l">
              <a:spcBef>
                <a:spcPts val="600"/>
              </a:spcBef>
              <a:spcAft>
                <a:spcPts val="0"/>
              </a:spcAft>
              <a:buClr>
                <a:srgbClr val="001D4D"/>
              </a:buClr>
              <a:buFont typeface="Noto Sans Symbols"/>
              <a:buNone/>
              <a:defRPr b="0" i="0" sz="2400" u="none" cap="none" strike="noStrike">
                <a:solidFill>
                  <a:srgbClr val="001D4D"/>
                </a:solidFill>
                <a:latin typeface="Trebuchet MS"/>
                <a:ea typeface="Trebuchet MS"/>
                <a:cs typeface="Trebuchet MS"/>
                <a:sym typeface="Trebuchet MS"/>
              </a:defRPr>
            </a:lvl3pPr>
            <a:lvl4pPr indent="0" lvl="3" marL="1371600" marR="0" rtl="0" algn="l">
              <a:spcBef>
                <a:spcPts val="600"/>
              </a:spcBef>
              <a:spcAft>
                <a:spcPts val="0"/>
              </a:spcAft>
              <a:buClr>
                <a:srgbClr val="001D4D"/>
              </a:buClr>
              <a:buFont typeface="Noto Sans Symbols"/>
              <a:buNone/>
              <a:defRPr b="0" i="0" sz="2000" u="none" cap="none" strike="noStrike">
                <a:solidFill>
                  <a:srgbClr val="001D4D"/>
                </a:solidFill>
                <a:latin typeface="Trebuchet MS"/>
                <a:ea typeface="Trebuchet MS"/>
                <a:cs typeface="Trebuchet MS"/>
                <a:sym typeface="Trebuchet MS"/>
              </a:defRPr>
            </a:lvl4pPr>
            <a:lvl5pPr indent="0" lvl="4" marL="1828800" marR="0" rtl="0" algn="l">
              <a:spcBef>
                <a:spcPts val="600"/>
              </a:spcBef>
              <a:spcAft>
                <a:spcPts val="0"/>
              </a:spcAft>
              <a:buClr>
                <a:srgbClr val="001D4D"/>
              </a:buClr>
              <a:buFont typeface="Noto Sans Symbols"/>
              <a:buNone/>
              <a:defRPr b="0" i="0" sz="2000" u="none" cap="none" strike="noStrike">
                <a:solidFill>
                  <a:srgbClr val="001D4D"/>
                </a:solidFill>
                <a:latin typeface="Trebuchet MS"/>
                <a:ea typeface="Trebuchet MS"/>
                <a:cs typeface="Trebuchet MS"/>
                <a:sym typeface="Trebuchet MS"/>
              </a:defRPr>
            </a:lvl5pPr>
            <a:lvl6pPr indent="0" lvl="5" marL="2286000" marR="0" rtl="0" algn="l">
              <a:spcBef>
                <a:spcPts val="400"/>
              </a:spcBef>
              <a:buClr>
                <a:schemeClr val="dk1"/>
              </a:buClr>
              <a:buFont typeface="Arial"/>
              <a:buNone/>
              <a:defRPr b="0" i="0" sz="2000" u="none" cap="none" strike="noStrike">
                <a:solidFill>
                  <a:schemeClr val="dk1"/>
                </a:solidFill>
                <a:latin typeface="Trebuchet MS"/>
                <a:ea typeface="Trebuchet MS"/>
                <a:cs typeface="Trebuchet MS"/>
                <a:sym typeface="Trebuchet MS"/>
              </a:defRPr>
            </a:lvl6pPr>
            <a:lvl7pPr indent="0" lvl="6" marL="2743200" marR="0" rtl="0" algn="l">
              <a:spcBef>
                <a:spcPts val="400"/>
              </a:spcBef>
              <a:buClr>
                <a:schemeClr val="dk1"/>
              </a:buClr>
              <a:buFont typeface="Arial"/>
              <a:buNone/>
              <a:defRPr b="0" i="0" sz="2000" u="none" cap="none" strike="noStrike">
                <a:solidFill>
                  <a:schemeClr val="dk1"/>
                </a:solidFill>
                <a:latin typeface="Trebuchet MS"/>
                <a:ea typeface="Trebuchet MS"/>
                <a:cs typeface="Trebuchet MS"/>
                <a:sym typeface="Trebuchet MS"/>
              </a:defRPr>
            </a:lvl7pPr>
            <a:lvl8pPr indent="0" lvl="7" marL="3200400" marR="0" rtl="0" algn="l">
              <a:spcBef>
                <a:spcPts val="400"/>
              </a:spcBef>
              <a:buClr>
                <a:schemeClr val="dk1"/>
              </a:buClr>
              <a:buFont typeface="Arial"/>
              <a:buNone/>
              <a:defRPr b="0" i="0" sz="2000" u="none" cap="none" strike="noStrike">
                <a:solidFill>
                  <a:schemeClr val="dk1"/>
                </a:solidFill>
                <a:latin typeface="Trebuchet MS"/>
                <a:ea typeface="Trebuchet MS"/>
                <a:cs typeface="Trebuchet MS"/>
                <a:sym typeface="Trebuchet MS"/>
              </a:defRPr>
            </a:lvl8pPr>
            <a:lvl9pPr indent="0" lvl="8" marL="3657600" marR="0" rtl="0" algn="l">
              <a:spcBef>
                <a:spcPts val="400"/>
              </a:spcBef>
              <a:buClr>
                <a:schemeClr val="dk1"/>
              </a:buClr>
              <a:buFont typeface="Arial"/>
              <a:buNone/>
              <a:defRPr b="0" i="0" sz="2000" u="none" cap="none" strike="noStrike">
                <a:solidFill>
                  <a:schemeClr val="dk1"/>
                </a:solidFill>
                <a:latin typeface="Trebuchet MS"/>
                <a:ea typeface="Trebuchet MS"/>
                <a:cs typeface="Trebuchet MS"/>
                <a:sym typeface="Trebuchet MS"/>
              </a:defRPr>
            </a:lvl9pPr>
          </a:lstStyle>
          <a:p/>
        </p:txBody>
      </p:sp>
      <p:sp>
        <p:nvSpPr>
          <p:cNvPr id="118" name="Shape 118"/>
          <p:cNvSpPr txBox="1"/>
          <p:nvPr>
            <p:ph idx="1" type="body"/>
          </p:nvPr>
        </p:nvSpPr>
        <p:spPr>
          <a:xfrm>
            <a:off x="4710412" y="1828800"/>
            <a:ext cx="3657600" cy="3809999"/>
          </a:xfrm>
          <a:prstGeom prst="rect">
            <a:avLst/>
          </a:prstGeom>
          <a:noFill/>
          <a:ln>
            <a:noFill/>
          </a:ln>
        </p:spPr>
        <p:txBody>
          <a:bodyPr anchorCtr="0" anchor="t" bIns="91425" lIns="91425" rIns="91425" tIns="91425"/>
          <a:lstStyle>
            <a:lvl1pPr indent="0" lvl="0" marL="0" marR="0" rtl="0" algn="l">
              <a:spcBef>
                <a:spcPts val="2000"/>
              </a:spcBef>
              <a:spcAft>
                <a:spcPts val="0"/>
              </a:spcAft>
              <a:buClr>
                <a:srgbClr val="001D4D"/>
              </a:buClr>
              <a:buFont typeface="Noto Sans Symbols"/>
              <a:buNone/>
              <a:defRPr b="0" i="0" sz="1800" u="none" cap="none" strike="noStrike">
                <a:solidFill>
                  <a:srgbClr val="001D4D"/>
                </a:solidFill>
                <a:latin typeface="Trebuchet MS"/>
                <a:ea typeface="Trebuchet MS"/>
                <a:cs typeface="Trebuchet MS"/>
                <a:sym typeface="Trebuchet MS"/>
              </a:defRPr>
            </a:lvl1pPr>
            <a:lvl2pPr indent="0" lvl="1" marL="457200" marR="0" rtl="0" algn="l">
              <a:spcBef>
                <a:spcPts val="600"/>
              </a:spcBef>
              <a:spcAft>
                <a:spcPts val="0"/>
              </a:spcAft>
              <a:buClr>
                <a:srgbClr val="001D4D"/>
              </a:buClr>
              <a:buFont typeface="Noto Sans Symbols"/>
              <a:buNone/>
              <a:defRPr b="0" i="0" sz="1200" u="none" cap="none" strike="noStrike">
                <a:solidFill>
                  <a:srgbClr val="001D4D"/>
                </a:solidFill>
                <a:latin typeface="Trebuchet MS"/>
                <a:ea typeface="Trebuchet MS"/>
                <a:cs typeface="Trebuchet MS"/>
                <a:sym typeface="Trebuchet MS"/>
              </a:defRPr>
            </a:lvl2pPr>
            <a:lvl3pPr indent="0" lvl="2" marL="914400" marR="0" rtl="0" algn="l">
              <a:spcBef>
                <a:spcPts val="600"/>
              </a:spcBef>
              <a:spcAft>
                <a:spcPts val="0"/>
              </a:spcAft>
              <a:buClr>
                <a:srgbClr val="001D4D"/>
              </a:buClr>
              <a:buFont typeface="Noto Sans Symbols"/>
              <a:buNone/>
              <a:defRPr b="0" i="0" sz="1000" u="none" cap="none" strike="noStrike">
                <a:solidFill>
                  <a:srgbClr val="001D4D"/>
                </a:solidFill>
                <a:latin typeface="Trebuchet MS"/>
                <a:ea typeface="Trebuchet MS"/>
                <a:cs typeface="Trebuchet MS"/>
                <a:sym typeface="Trebuchet MS"/>
              </a:defRPr>
            </a:lvl3pPr>
            <a:lvl4pPr indent="0" lvl="3" marL="1371600" marR="0" rtl="0" algn="l">
              <a:spcBef>
                <a:spcPts val="600"/>
              </a:spcBef>
              <a:spcAft>
                <a:spcPts val="0"/>
              </a:spcAft>
              <a:buClr>
                <a:srgbClr val="001D4D"/>
              </a:buClr>
              <a:buFont typeface="Noto Sans Symbols"/>
              <a:buNone/>
              <a:defRPr b="0" i="0" sz="900" u="none" cap="none" strike="noStrike">
                <a:solidFill>
                  <a:srgbClr val="001D4D"/>
                </a:solidFill>
                <a:latin typeface="Trebuchet MS"/>
                <a:ea typeface="Trebuchet MS"/>
                <a:cs typeface="Trebuchet MS"/>
                <a:sym typeface="Trebuchet MS"/>
              </a:defRPr>
            </a:lvl4pPr>
            <a:lvl5pPr indent="0" lvl="4" marL="1828800" marR="0" rtl="0" algn="l">
              <a:spcBef>
                <a:spcPts val="600"/>
              </a:spcBef>
              <a:spcAft>
                <a:spcPts val="0"/>
              </a:spcAft>
              <a:buClr>
                <a:srgbClr val="001D4D"/>
              </a:buClr>
              <a:buFont typeface="Noto Sans Symbols"/>
              <a:buNone/>
              <a:defRPr b="0" i="0" sz="900" u="none" cap="none" strike="noStrike">
                <a:solidFill>
                  <a:srgbClr val="001D4D"/>
                </a:solidFill>
                <a:latin typeface="Trebuchet MS"/>
                <a:ea typeface="Trebuchet MS"/>
                <a:cs typeface="Trebuchet MS"/>
                <a:sym typeface="Trebuchet MS"/>
              </a:defRPr>
            </a:lvl5pPr>
            <a:lvl6pPr indent="0" lvl="5" marL="2286000" marR="0" rtl="0" algn="l">
              <a:spcBef>
                <a:spcPts val="180"/>
              </a:spcBef>
              <a:buClr>
                <a:schemeClr val="dk1"/>
              </a:buClr>
              <a:buFont typeface="Arial"/>
              <a:buNone/>
              <a:defRPr b="0" i="0" sz="900" u="none" cap="none" strike="noStrike">
                <a:solidFill>
                  <a:schemeClr val="dk1"/>
                </a:solidFill>
                <a:latin typeface="Trebuchet MS"/>
                <a:ea typeface="Trebuchet MS"/>
                <a:cs typeface="Trebuchet MS"/>
                <a:sym typeface="Trebuchet MS"/>
              </a:defRPr>
            </a:lvl6pPr>
            <a:lvl7pPr indent="0" lvl="6" marL="2743200" marR="0" rtl="0" algn="l">
              <a:spcBef>
                <a:spcPts val="180"/>
              </a:spcBef>
              <a:buClr>
                <a:schemeClr val="dk1"/>
              </a:buClr>
              <a:buFont typeface="Arial"/>
              <a:buNone/>
              <a:defRPr b="0" i="0" sz="900" u="none" cap="none" strike="noStrike">
                <a:solidFill>
                  <a:schemeClr val="dk1"/>
                </a:solidFill>
                <a:latin typeface="Trebuchet MS"/>
                <a:ea typeface="Trebuchet MS"/>
                <a:cs typeface="Trebuchet MS"/>
                <a:sym typeface="Trebuchet MS"/>
              </a:defRPr>
            </a:lvl7pPr>
            <a:lvl8pPr indent="0" lvl="7" marL="3200400" marR="0" rtl="0" algn="l">
              <a:spcBef>
                <a:spcPts val="180"/>
              </a:spcBef>
              <a:buClr>
                <a:schemeClr val="dk1"/>
              </a:buClr>
              <a:buFont typeface="Arial"/>
              <a:buNone/>
              <a:defRPr b="0" i="0" sz="900" u="none" cap="none" strike="noStrike">
                <a:solidFill>
                  <a:schemeClr val="dk1"/>
                </a:solidFill>
                <a:latin typeface="Trebuchet MS"/>
                <a:ea typeface="Trebuchet MS"/>
                <a:cs typeface="Trebuchet MS"/>
                <a:sym typeface="Trebuchet MS"/>
              </a:defRPr>
            </a:lvl8pPr>
            <a:lvl9pPr indent="0" lvl="8" marL="3657600" marR="0" rtl="0" algn="l">
              <a:spcBef>
                <a:spcPts val="180"/>
              </a:spcBef>
              <a:buClr>
                <a:schemeClr val="dk1"/>
              </a:buClr>
              <a:buFont typeface="Arial"/>
              <a:buNone/>
              <a:defRPr b="0" i="0" sz="900" u="none" cap="none" strike="noStrike">
                <a:solidFill>
                  <a:schemeClr val="dk1"/>
                </a:solidFill>
                <a:latin typeface="Trebuchet MS"/>
                <a:ea typeface="Trebuchet MS"/>
                <a:cs typeface="Trebuchet MS"/>
                <a:sym typeface="Trebuchet MS"/>
              </a:defRPr>
            </a:lvl9pPr>
          </a:lstStyle>
          <a:p/>
        </p:txBody>
      </p:sp>
      <p:sp>
        <p:nvSpPr>
          <p:cNvPr id="119" name="Shape 119"/>
          <p:cNvSpPr txBox="1"/>
          <p:nvPr>
            <p:ph idx="10" type="dt"/>
          </p:nvPr>
        </p:nvSpPr>
        <p:spPr>
          <a:xfrm>
            <a:off x="381000" y="6288087"/>
            <a:ext cx="1865312" cy="365125"/>
          </a:xfrm>
          <a:prstGeom prst="rect">
            <a:avLst/>
          </a:prstGeom>
          <a:noFill/>
          <a:ln>
            <a:noFill/>
          </a:ln>
        </p:spPr>
        <p:txBody>
          <a:bodyPr anchorCtr="0" anchor="ctr" bIns="91425" lIns="91425" rIns="91425" tIns="91425"/>
          <a:lstStyle>
            <a:lvl1pPr indent="0" lvl="0" marL="0" marR="0" rtl="0" algn="l">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120" name="Shape 120"/>
          <p:cNvSpPr txBox="1"/>
          <p:nvPr>
            <p:ph idx="11" type="ftr"/>
          </p:nvPr>
        </p:nvSpPr>
        <p:spPr>
          <a:xfrm>
            <a:off x="3325812" y="6288087"/>
            <a:ext cx="5218112" cy="365125"/>
          </a:xfrm>
          <a:prstGeom prst="rect">
            <a:avLst/>
          </a:prstGeom>
          <a:noFill/>
          <a:ln>
            <a:noFill/>
          </a:ln>
        </p:spPr>
        <p:txBody>
          <a:bodyPr anchorCtr="0" anchor="ctr" bIns="91425" lIns="91425" rIns="91425" tIns="91425"/>
          <a:lstStyle>
            <a:lvl1pPr indent="0" lvl="0" marL="0" marR="0" rtl="0" algn="r">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121" name="Shape 121"/>
          <p:cNvSpPr txBox="1"/>
          <p:nvPr>
            <p:ph idx="12" type="sldNum"/>
          </p:nvPr>
        </p:nvSpPr>
        <p:spPr>
          <a:xfrm>
            <a:off x="8404225" y="219075"/>
            <a:ext cx="493713" cy="365125"/>
          </a:xfrm>
          <a:prstGeom prst="rect">
            <a:avLst/>
          </a:prstGeom>
          <a:noFill/>
          <a:ln>
            <a:noFill/>
          </a:ln>
        </p:spPr>
        <p:txBody>
          <a:bodyPr anchorCtr="0" anchor="ctr"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2"/>
                </a:solidFill>
                <a:latin typeface="Trebuchet MS"/>
                <a:ea typeface="Trebuchet MS"/>
                <a:cs typeface="Trebuchet MS"/>
                <a:sym typeface="Trebuchet MS"/>
              </a:rPr>
              <a:t>‹#›</a:t>
            </a:fld>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Picture above Caption">
    <p:spTree>
      <p:nvGrpSpPr>
        <p:cNvPr id="122" name="Shape 122"/>
        <p:cNvGrpSpPr/>
        <p:nvPr/>
      </p:nvGrpSpPr>
      <p:grpSpPr>
        <a:xfrm>
          <a:off x="0" y="0"/>
          <a:ext cx="0" cy="0"/>
          <a:chOff x="0" y="0"/>
          <a:chExt cx="0" cy="0"/>
        </a:xfrm>
      </p:grpSpPr>
      <p:pic>
        <p:nvPicPr>
          <p:cNvPr descr="Overlay-PictureCaption-Extras.png" id="123" name="Shape 123"/>
          <p:cNvPicPr preferRelativeResize="0"/>
          <p:nvPr/>
        </p:nvPicPr>
        <p:blipFill rotWithShape="1">
          <a:blip r:embed="rId2">
            <a:alphaModFix/>
          </a:blip>
          <a:srcRect b="0" l="0" r="0" t="0"/>
          <a:stretch/>
        </p:blipFill>
        <p:spPr>
          <a:xfrm>
            <a:off x="158750" y="187325"/>
            <a:ext cx="8826499" cy="6483349"/>
          </a:xfrm>
          <a:prstGeom prst="rect">
            <a:avLst/>
          </a:prstGeom>
          <a:noFill/>
          <a:ln>
            <a:noFill/>
          </a:ln>
        </p:spPr>
      </p:pic>
      <p:sp>
        <p:nvSpPr>
          <p:cNvPr id="124" name="Shape 124"/>
          <p:cNvSpPr txBox="1"/>
          <p:nvPr>
            <p:ph type="title"/>
          </p:nvPr>
        </p:nvSpPr>
        <p:spPr>
          <a:xfrm>
            <a:off x="808037" y="3778623"/>
            <a:ext cx="7560514" cy="1102658"/>
          </a:xfrm>
          <a:prstGeom prst="rect">
            <a:avLst/>
          </a:prstGeom>
          <a:noFill/>
          <a:ln>
            <a:noFill/>
          </a:ln>
        </p:spPr>
        <p:txBody>
          <a:bodyPr anchorCtr="0" anchor="b" bIns="91425" lIns="91425" rIns="91425" tIns="91425"/>
          <a:lstStyle>
            <a:lvl1pPr indent="0" lvl="0" marL="0" marR="0" rtl="0" algn="l">
              <a:spcBef>
                <a:spcPts val="0"/>
              </a:spcBef>
              <a:spcAft>
                <a:spcPts val="0"/>
              </a:spcAft>
              <a:buNone/>
              <a:defRPr b="0" i="0" sz="36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9pPr>
          </a:lstStyle>
          <a:p/>
        </p:txBody>
      </p:sp>
      <p:sp>
        <p:nvSpPr>
          <p:cNvPr id="125" name="Shape 125"/>
          <p:cNvSpPr/>
          <p:nvPr>
            <p:ph idx="2" type="pic"/>
          </p:nvPr>
        </p:nvSpPr>
        <p:spPr>
          <a:xfrm flipH="1">
            <a:off x="871583" y="762000"/>
            <a:ext cx="7427726" cy="2989730"/>
          </a:xfrm>
          <a:prstGeom prst="roundRect">
            <a:avLst>
              <a:gd fmla="val 7476" name="adj"/>
            </a:avLst>
          </a:prstGeom>
          <a:blipFill rotWithShape="0">
            <a:blip r:embed="rId3">
              <a:alphaModFix/>
            </a:blip>
            <a:stretch>
              <a:fillRect b="0" l="0" r="0" t="0"/>
            </a:stretch>
          </a:blipFill>
          <a:ln cap="flat" cmpd="sng" w="28575">
            <a:solidFill>
              <a:schemeClr val="lt1"/>
            </a:solidFill>
            <a:prstDash val="solid"/>
            <a:round/>
            <a:headEnd len="med" w="med" type="none"/>
            <a:tailEnd len="med" w="med" type="none"/>
          </a:ln>
        </p:spPr>
        <p:txBody>
          <a:bodyPr anchorCtr="0" anchor="t" bIns="91425" lIns="91425" rIns="91425" tIns="91425"/>
          <a:lstStyle>
            <a:lvl1pPr indent="0" lvl="0" marL="0" marR="0" rtl="0" algn="l">
              <a:spcBef>
                <a:spcPts val="2000"/>
              </a:spcBef>
              <a:spcAft>
                <a:spcPts val="0"/>
              </a:spcAft>
              <a:buClr>
                <a:srgbClr val="001D4D"/>
              </a:buClr>
              <a:buFont typeface="Noto Sans Symbols"/>
              <a:buNone/>
              <a:defRPr b="0" i="0" sz="3200" u="none" cap="none" strike="noStrike">
                <a:solidFill>
                  <a:srgbClr val="001D4D"/>
                </a:solidFill>
                <a:latin typeface="Trebuchet MS"/>
                <a:ea typeface="Trebuchet MS"/>
                <a:cs typeface="Trebuchet MS"/>
                <a:sym typeface="Trebuchet MS"/>
              </a:defRPr>
            </a:lvl1pPr>
            <a:lvl2pPr indent="0" lvl="1" marL="457200" marR="0" rtl="0" algn="l">
              <a:spcBef>
                <a:spcPts val="600"/>
              </a:spcBef>
              <a:spcAft>
                <a:spcPts val="0"/>
              </a:spcAft>
              <a:buClr>
                <a:srgbClr val="001D4D"/>
              </a:buClr>
              <a:buFont typeface="Noto Sans Symbols"/>
              <a:buNone/>
              <a:defRPr b="0" i="0" sz="2800" u="none" cap="none" strike="noStrike">
                <a:solidFill>
                  <a:srgbClr val="001D4D"/>
                </a:solidFill>
                <a:latin typeface="Trebuchet MS"/>
                <a:ea typeface="Trebuchet MS"/>
                <a:cs typeface="Trebuchet MS"/>
                <a:sym typeface="Trebuchet MS"/>
              </a:defRPr>
            </a:lvl2pPr>
            <a:lvl3pPr indent="0" lvl="2" marL="914400" marR="0" rtl="0" algn="l">
              <a:spcBef>
                <a:spcPts val="600"/>
              </a:spcBef>
              <a:spcAft>
                <a:spcPts val="0"/>
              </a:spcAft>
              <a:buClr>
                <a:srgbClr val="001D4D"/>
              </a:buClr>
              <a:buFont typeface="Noto Sans Symbols"/>
              <a:buNone/>
              <a:defRPr b="0" i="0" sz="2400" u="none" cap="none" strike="noStrike">
                <a:solidFill>
                  <a:srgbClr val="001D4D"/>
                </a:solidFill>
                <a:latin typeface="Trebuchet MS"/>
                <a:ea typeface="Trebuchet MS"/>
                <a:cs typeface="Trebuchet MS"/>
                <a:sym typeface="Trebuchet MS"/>
              </a:defRPr>
            </a:lvl3pPr>
            <a:lvl4pPr indent="0" lvl="3" marL="1371600" marR="0" rtl="0" algn="l">
              <a:spcBef>
                <a:spcPts val="600"/>
              </a:spcBef>
              <a:spcAft>
                <a:spcPts val="0"/>
              </a:spcAft>
              <a:buClr>
                <a:srgbClr val="001D4D"/>
              </a:buClr>
              <a:buFont typeface="Noto Sans Symbols"/>
              <a:buNone/>
              <a:defRPr b="0" i="0" sz="2000" u="none" cap="none" strike="noStrike">
                <a:solidFill>
                  <a:srgbClr val="001D4D"/>
                </a:solidFill>
                <a:latin typeface="Trebuchet MS"/>
                <a:ea typeface="Trebuchet MS"/>
                <a:cs typeface="Trebuchet MS"/>
                <a:sym typeface="Trebuchet MS"/>
              </a:defRPr>
            </a:lvl4pPr>
            <a:lvl5pPr indent="0" lvl="4" marL="1828800" marR="0" rtl="0" algn="l">
              <a:spcBef>
                <a:spcPts val="600"/>
              </a:spcBef>
              <a:spcAft>
                <a:spcPts val="0"/>
              </a:spcAft>
              <a:buClr>
                <a:srgbClr val="001D4D"/>
              </a:buClr>
              <a:buFont typeface="Noto Sans Symbols"/>
              <a:buNone/>
              <a:defRPr b="0" i="0" sz="2000" u="none" cap="none" strike="noStrike">
                <a:solidFill>
                  <a:srgbClr val="001D4D"/>
                </a:solidFill>
                <a:latin typeface="Trebuchet MS"/>
                <a:ea typeface="Trebuchet MS"/>
                <a:cs typeface="Trebuchet MS"/>
                <a:sym typeface="Trebuchet MS"/>
              </a:defRPr>
            </a:lvl5pPr>
            <a:lvl6pPr indent="0" lvl="5" marL="2286000" marR="0" rtl="0" algn="l">
              <a:spcBef>
                <a:spcPts val="400"/>
              </a:spcBef>
              <a:buClr>
                <a:schemeClr val="dk1"/>
              </a:buClr>
              <a:buFont typeface="Arial"/>
              <a:buNone/>
              <a:defRPr b="0" i="0" sz="2000" u="none" cap="none" strike="noStrike">
                <a:solidFill>
                  <a:schemeClr val="dk1"/>
                </a:solidFill>
                <a:latin typeface="Trebuchet MS"/>
                <a:ea typeface="Trebuchet MS"/>
                <a:cs typeface="Trebuchet MS"/>
                <a:sym typeface="Trebuchet MS"/>
              </a:defRPr>
            </a:lvl6pPr>
            <a:lvl7pPr indent="0" lvl="6" marL="2743200" marR="0" rtl="0" algn="l">
              <a:spcBef>
                <a:spcPts val="400"/>
              </a:spcBef>
              <a:buClr>
                <a:schemeClr val="dk1"/>
              </a:buClr>
              <a:buFont typeface="Arial"/>
              <a:buNone/>
              <a:defRPr b="0" i="0" sz="2000" u="none" cap="none" strike="noStrike">
                <a:solidFill>
                  <a:schemeClr val="dk1"/>
                </a:solidFill>
                <a:latin typeface="Trebuchet MS"/>
                <a:ea typeface="Trebuchet MS"/>
                <a:cs typeface="Trebuchet MS"/>
                <a:sym typeface="Trebuchet MS"/>
              </a:defRPr>
            </a:lvl7pPr>
            <a:lvl8pPr indent="0" lvl="7" marL="3200400" marR="0" rtl="0" algn="l">
              <a:spcBef>
                <a:spcPts val="400"/>
              </a:spcBef>
              <a:buClr>
                <a:schemeClr val="dk1"/>
              </a:buClr>
              <a:buFont typeface="Arial"/>
              <a:buNone/>
              <a:defRPr b="0" i="0" sz="2000" u="none" cap="none" strike="noStrike">
                <a:solidFill>
                  <a:schemeClr val="dk1"/>
                </a:solidFill>
                <a:latin typeface="Trebuchet MS"/>
                <a:ea typeface="Trebuchet MS"/>
                <a:cs typeface="Trebuchet MS"/>
                <a:sym typeface="Trebuchet MS"/>
              </a:defRPr>
            </a:lvl8pPr>
            <a:lvl9pPr indent="0" lvl="8" marL="3657600" marR="0" rtl="0" algn="l">
              <a:spcBef>
                <a:spcPts val="400"/>
              </a:spcBef>
              <a:buClr>
                <a:schemeClr val="dk1"/>
              </a:buClr>
              <a:buFont typeface="Arial"/>
              <a:buNone/>
              <a:defRPr b="0" i="0" sz="2000" u="none" cap="none" strike="noStrike">
                <a:solidFill>
                  <a:schemeClr val="dk1"/>
                </a:solidFill>
                <a:latin typeface="Trebuchet MS"/>
                <a:ea typeface="Trebuchet MS"/>
                <a:cs typeface="Trebuchet MS"/>
                <a:sym typeface="Trebuchet MS"/>
              </a:defRPr>
            </a:lvl9pPr>
          </a:lstStyle>
          <a:p/>
        </p:txBody>
      </p:sp>
      <p:sp>
        <p:nvSpPr>
          <p:cNvPr id="126" name="Shape 126"/>
          <p:cNvSpPr txBox="1"/>
          <p:nvPr>
            <p:ph idx="1" type="body"/>
          </p:nvPr>
        </p:nvSpPr>
        <p:spPr>
          <a:xfrm>
            <a:off x="808033" y="4827492"/>
            <a:ext cx="7559977" cy="1220881"/>
          </a:xfrm>
          <a:prstGeom prst="rect">
            <a:avLst/>
          </a:prstGeom>
          <a:noFill/>
          <a:ln>
            <a:noFill/>
          </a:ln>
        </p:spPr>
        <p:txBody>
          <a:bodyPr anchorCtr="0" anchor="t" bIns="91425" lIns="91425" rIns="91425" tIns="91425"/>
          <a:lstStyle>
            <a:lvl1pPr indent="0" lvl="0" marL="0" marR="0" rtl="0" algn="l">
              <a:spcBef>
                <a:spcPts val="600"/>
              </a:spcBef>
              <a:spcAft>
                <a:spcPts val="0"/>
              </a:spcAft>
              <a:buClr>
                <a:srgbClr val="001D4D"/>
              </a:buClr>
              <a:buFont typeface="Noto Sans Symbols"/>
              <a:buNone/>
              <a:defRPr b="0" i="0" sz="1800" u="none" cap="none" strike="noStrike">
                <a:solidFill>
                  <a:srgbClr val="001D4D"/>
                </a:solidFill>
                <a:latin typeface="Trebuchet MS"/>
                <a:ea typeface="Trebuchet MS"/>
                <a:cs typeface="Trebuchet MS"/>
                <a:sym typeface="Trebuchet MS"/>
              </a:defRPr>
            </a:lvl1pPr>
            <a:lvl2pPr indent="0" lvl="1" marL="457200" marR="0" rtl="0" algn="l">
              <a:spcBef>
                <a:spcPts val="600"/>
              </a:spcBef>
              <a:spcAft>
                <a:spcPts val="0"/>
              </a:spcAft>
              <a:buClr>
                <a:srgbClr val="001D4D"/>
              </a:buClr>
              <a:buFont typeface="Noto Sans Symbols"/>
              <a:buNone/>
              <a:defRPr b="0" i="0" sz="1200" u="none" cap="none" strike="noStrike">
                <a:solidFill>
                  <a:srgbClr val="001D4D"/>
                </a:solidFill>
                <a:latin typeface="Trebuchet MS"/>
                <a:ea typeface="Trebuchet MS"/>
                <a:cs typeface="Trebuchet MS"/>
                <a:sym typeface="Trebuchet MS"/>
              </a:defRPr>
            </a:lvl2pPr>
            <a:lvl3pPr indent="0" lvl="2" marL="914400" marR="0" rtl="0" algn="l">
              <a:spcBef>
                <a:spcPts val="600"/>
              </a:spcBef>
              <a:spcAft>
                <a:spcPts val="0"/>
              </a:spcAft>
              <a:buClr>
                <a:srgbClr val="001D4D"/>
              </a:buClr>
              <a:buFont typeface="Noto Sans Symbols"/>
              <a:buNone/>
              <a:defRPr b="0" i="0" sz="1000" u="none" cap="none" strike="noStrike">
                <a:solidFill>
                  <a:srgbClr val="001D4D"/>
                </a:solidFill>
                <a:latin typeface="Trebuchet MS"/>
                <a:ea typeface="Trebuchet MS"/>
                <a:cs typeface="Trebuchet MS"/>
                <a:sym typeface="Trebuchet MS"/>
              </a:defRPr>
            </a:lvl3pPr>
            <a:lvl4pPr indent="0" lvl="3" marL="1371600" marR="0" rtl="0" algn="l">
              <a:spcBef>
                <a:spcPts val="600"/>
              </a:spcBef>
              <a:spcAft>
                <a:spcPts val="0"/>
              </a:spcAft>
              <a:buClr>
                <a:srgbClr val="001D4D"/>
              </a:buClr>
              <a:buFont typeface="Noto Sans Symbols"/>
              <a:buNone/>
              <a:defRPr b="0" i="0" sz="900" u="none" cap="none" strike="noStrike">
                <a:solidFill>
                  <a:srgbClr val="001D4D"/>
                </a:solidFill>
                <a:latin typeface="Trebuchet MS"/>
                <a:ea typeface="Trebuchet MS"/>
                <a:cs typeface="Trebuchet MS"/>
                <a:sym typeface="Trebuchet MS"/>
              </a:defRPr>
            </a:lvl4pPr>
            <a:lvl5pPr indent="0" lvl="4" marL="1828800" marR="0" rtl="0" algn="l">
              <a:spcBef>
                <a:spcPts val="600"/>
              </a:spcBef>
              <a:spcAft>
                <a:spcPts val="0"/>
              </a:spcAft>
              <a:buClr>
                <a:srgbClr val="001D4D"/>
              </a:buClr>
              <a:buFont typeface="Noto Sans Symbols"/>
              <a:buNone/>
              <a:defRPr b="0" i="0" sz="900" u="none" cap="none" strike="noStrike">
                <a:solidFill>
                  <a:srgbClr val="001D4D"/>
                </a:solidFill>
                <a:latin typeface="Trebuchet MS"/>
                <a:ea typeface="Trebuchet MS"/>
                <a:cs typeface="Trebuchet MS"/>
                <a:sym typeface="Trebuchet MS"/>
              </a:defRPr>
            </a:lvl5pPr>
            <a:lvl6pPr indent="0" lvl="5" marL="2286000" marR="0" rtl="0" algn="l">
              <a:spcBef>
                <a:spcPts val="180"/>
              </a:spcBef>
              <a:buClr>
                <a:schemeClr val="dk1"/>
              </a:buClr>
              <a:buFont typeface="Arial"/>
              <a:buNone/>
              <a:defRPr b="0" i="0" sz="900" u="none" cap="none" strike="noStrike">
                <a:solidFill>
                  <a:schemeClr val="dk1"/>
                </a:solidFill>
                <a:latin typeface="Trebuchet MS"/>
                <a:ea typeface="Trebuchet MS"/>
                <a:cs typeface="Trebuchet MS"/>
                <a:sym typeface="Trebuchet MS"/>
              </a:defRPr>
            </a:lvl6pPr>
            <a:lvl7pPr indent="0" lvl="6" marL="2743200" marR="0" rtl="0" algn="l">
              <a:spcBef>
                <a:spcPts val="180"/>
              </a:spcBef>
              <a:buClr>
                <a:schemeClr val="dk1"/>
              </a:buClr>
              <a:buFont typeface="Arial"/>
              <a:buNone/>
              <a:defRPr b="0" i="0" sz="900" u="none" cap="none" strike="noStrike">
                <a:solidFill>
                  <a:schemeClr val="dk1"/>
                </a:solidFill>
                <a:latin typeface="Trebuchet MS"/>
                <a:ea typeface="Trebuchet MS"/>
                <a:cs typeface="Trebuchet MS"/>
                <a:sym typeface="Trebuchet MS"/>
              </a:defRPr>
            </a:lvl7pPr>
            <a:lvl8pPr indent="0" lvl="7" marL="3200400" marR="0" rtl="0" algn="l">
              <a:spcBef>
                <a:spcPts val="180"/>
              </a:spcBef>
              <a:buClr>
                <a:schemeClr val="dk1"/>
              </a:buClr>
              <a:buFont typeface="Arial"/>
              <a:buNone/>
              <a:defRPr b="0" i="0" sz="900" u="none" cap="none" strike="noStrike">
                <a:solidFill>
                  <a:schemeClr val="dk1"/>
                </a:solidFill>
                <a:latin typeface="Trebuchet MS"/>
                <a:ea typeface="Trebuchet MS"/>
                <a:cs typeface="Trebuchet MS"/>
                <a:sym typeface="Trebuchet MS"/>
              </a:defRPr>
            </a:lvl8pPr>
            <a:lvl9pPr indent="0" lvl="8" marL="3657600" marR="0" rtl="0" algn="l">
              <a:spcBef>
                <a:spcPts val="180"/>
              </a:spcBef>
              <a:buClr>
                <a:schemeClr val="dk1"/>
              </a:buClr>
              <a:buFont typeface="Arial"/>
              <a:buNone/>
              <a:defRPr b="0" i="0" sz="900" u="none" cap="none" strike="noStrike">
                <a:solidFill>
                  <a:schemeClr val="dk1"/>
                </a:solidFill>
                <a:latin typeface="Trebuchet MS"/>
                <a:ea typeface="Trebuchet MS"/>
                <a:cs typeface="Trebuchet MS"/>
                <a:sym typeface="Trebuchet MS"/>
              </a:defRPr>
            </a:lvl9pPr>
          </a:lstStyle>
          <a:p/>
        </p:txBody>
      </p:sp>
      <p:sp>
        <p:nvSpPr>
          <p:cNvPr id="127" name="Shape 127"/>
          <p:cNvSpPr txBox="1"/>
          <p:nvPr>
            <p:ph idx="10" type="dt"/>
          </p:nvPr>
        </p:nvSpPr>
        <p:spPr>
          <a:xfrm>
            <a:off x="381000" y="6288087"/>
            <a:ext cx="1865312" cy="365125"/>
          </a:xfrm>
          <a:prstGeom prst="rect">
            <a:avLst/>
          </a:prstGeom>
          <a:noFill/>
          <a:ln>
            <a:noFill/>
          </a:ln>
        </p:spPr>
        <p:txBody>
          <a:bodyPr anchorCtr="0" anchor="ctr" bIns="91425" lIns="91425" rIns="91425" tIns="91425"/>
          <a:lstStyle>
            <a:lvl1pPr indent="0" lvl="0" marL="0" marR="0" rtl="0" algn="l">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128" name="Shape 128"/>
          <p:cNvSpPr txBox="1"/>
          <p:nvPr>
            <p:ph idx="11" type="ftr"/>
          </p:nvPr>
        </p:nvSpPr>
        <p:spPr>
          <a:xfrm>
            <a:off x="3325812" y="6288087"/>
            <a:ext cx="5218112" cy="365125"/>
          </a:xfrm>
          <a:prstGeom prst="rect">
            <a:avLst/>
          </a:prstGeom>
          <a:noFill/>
          <a:ln>
            <a:noFill/>
          </a:ln>
        </p:spPr>
        <p:txBody>
          <a:bodyPr anchorCtr="0" anchor="ctr" bIns="91425" lIns="91425" rIns="91425" tIns="91425"/>
          <a:lstStyle>
            <a:lvl1pPr indent="0" lvl="0" marL="0" marR="0" rtl="0" algn="r">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129" name="Shape 129"/>
          <p:cNvSpPr txBox="1"/>
          <p:nvPr>
            <p:ph idx="12" type="sldNum"/>
          </p:nvPr>
        </p:nvSpPr>
        <p:spPr>
          <a:xfrm>
            <a:off x="8404225" y="219075"/>
            <a:ext cx="493713" cy="365125"/>
          </a:xfrm>
          <a:prstGeom prst="rect">
            <a:avLst/>
          </a:prstGeom>
          <a:noFill/>
          <a:ln>
            <a:noFill/>
          </a:ln>
        </p:spPr>
        <p:txBody>
          <a:bodyPr anchorCtr="0" anchor="ctr"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2"/>
                </a:solidFill>
                <a:latin typeface="Trebuchet MS"/>
                <a:ea typeface="Trebuchet MS"/>
                <a:cs typeface="Trebuchet MS"/>
                <a:sym typeface="Trebuchet MS"/>
              </a:rPr>
              <a:t>‹#›</a:t>
            </a:fld>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vertTx">
  <p:cSld name="Title and Vertical Text">
    <p:spTree>
      <p:nvGrpSpPr>
        <p:cNvPr id="130" name="Shape 130"/>
        <p:cNvGrpSpPr/>
        <p:nvPr/>
      </p:nvGrpSpPr>
      <p:grpSpPr>
        <a:xfrm>
          <a:off x="0" y="0"/>
          <a:ext cx="0" cy="0"/>
          <a:chOff x="0" y="0"/>
          <a:chExt cx="0" cy="0"/>
        </a:xfrm>
      </p:grpSpPr>
      <p:pic>
        <p:nvPicPr>
          <p:cNvPr descr="Overlay-ContentSlides.png" id="131" name="Shape 131"/>
          <p:cNvPicPr preferRelativeResize="0"/>
          <p:nvPr/>
        </p:nvPicPr>
        <p:blipFill rotWithShape="1">
          <a:blip r:embed="rId2">
            <a:alphaModFix/>
          </a:blip>
          <a:srcRect b="0" l="0" r="0" t="0"/>
          <a:stretch/>
        </p:blipFill>
        <p:spPr>
          <a:xfrm>
            <a:off x="150813" y="187325"/>
            <a:ext cx="8828086" cy="6481762"/>
          </a:xfrm>
          <a:prstGeom prst="rect">
            <a:avLst/>
          </a:prstGeom>
          <a:noFill/>
          <a:ln>
            <a:noFill/>
          </a:ln>
        </p:spPr>
      </p:pic>
      <p:sp>
        <p:nvSpPr>
          <p:cNvPr id="132" name="Shape 132"/>
          <p:cNvSpPr txBox="1"/>
          <p:nvPr>
            <p:ph type="title"/>
          </p:nvPr>
        </p:nvSpPr>
        <p:spPr>
          <a:xfrm>
            <a:off x="779462" y="381000"/>
            <a:ext cx="7583486" cy="1044575"/>
          </a:xfrm>
          <a:prstGeom prst="rect">
            <a:avLst/>
          </a:prstGeom>
          <a:noFill/>
          <a:ln>
            <a:noFill/>
          </a:ln>
        </p:spPr>
        <p:txBody>
          <a:bodyPr anchorCtr="0" anchor="b" bIns="91425" lIns="91425" rIns="91425" tIns="91425"/>
          <a:lstStyle>
            <a:lvl1pPr indent="0" lvl="0"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9pPr>
          </a:lstStyle>
          <a:p/>
        </p:txBody>
      </p:sp>
      <p:sp>
        <p:nvSpPr>
          <p:cNvPr id="133" name="Shape 133"/>
          <p:cNvSpPr txBox="1"/>
          <p:nvPr>
            <p:ph idx="1" type="body"/>
          </p:nvPr>
        </p:nvSpPr>
        <p:spPr>
          <a:xfrm rot="5400000">
            <a:off x="2466975" y="141288"/>
            <a:ext cx="4208462" cy="7583486"/>
          </a:xfrm>
          <a:prstGeom prst="rect">
            <a:avLst/>
          </a:prstGeom>
          <a:noFill/>
          <a:ln>
            <a:noFill/>
          </a:ln>
        </p:spPr>
        <p:txBody>
          <a:bodyPr anchorCtr="0" anchor="t" bIns="91425" lIns="91425" rIns="91425" tIns="91425"/>
          <a:lstStyle>
            <a:lvl1pPr indent="-142875" lvl="0" marL="282575" marR="0" rtl="0" algn="l">
              <a:spcBef>
                <a:spcPts val="2000"/>
              </a:spcBef>
              <a:spcAft>
                <a:spcPts val="0"/>
              </a:spcAft>
              <a:buClr>
                <a:srgbClr val="001D4D"/>
              </a:buClr>
              <a:buSzPct val="100000"/>
              <a:buFont typeface="Noto Sans Symbols"/>
              <a:buChar char="●"/>
              <a:defRPr b="0" i="0" sz="2200" u="none" cap="none" strike="noStrike">
                <a:solidFill>
                  <a:srgbClr val="001D4D"/>
                </a:solidFill>
                <a:latin typeface="Trebuchet MS"/>
                <a:ea typeface="Trebuchet MS"/>
                <a:cs typeface="Trebuchet MS"/>
                <a:sym typeface="Trebuchet MS"/>
              </a:defRPr>
            </a:lvl1pPr>
            <a:lvl2pPr indent="-171450" lvl="1" marL="577850" marR="0" rtl="0" algn="l">
              <a:spcBef>
                <a:spcPts val="600"/>
              </a:spcBef>
              <a:spcAft>
                <a:spcPts val="0"/>
              </a:spcAft>
              <a:buClr>
                <a:srgbClr val="001D4D"/>
              </a:buClr>
              <a:buSzPct val="100000"/>
              <a:buFont typeface="Noto Sans Symbols"/>
              <a:buChar char="●"/>
              <a:defRPr b="0" i="0" sz="2000" u="none" cap="none" strike="noStrike">
                <a:solidFill>
                  <a:srgbClr val="001D4D"/>
                </a:solidFill>
                <a:latin typeface="Trebuchet MS"/>
                <a:ea typeface="Trebuchet MS"/>
                <a:cs typeface="Trebuchet MS"/>
                <a:sym typeface="Trebuchet MS"/>
              </a:defRPr>
            </a:lvl2pPr>
            <a:lvl3pPr indent="-174625" lvl="2" marL="86042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3pPr>
            <a:lvl4pPr indent="-177800" lvl="3" marL="114300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4pPr>
            <a:lvl5pPr indent="-168275" lvl="4" marL="142557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9pPr>
          </a:lstStyle>
          <a:p/>
        </p:txBody>
      </p:sp>
      <p:sp>
        <p:nvSpPr>
          <p:cNvPr id="134" name="Shape 134"/>
          <p:cNvSpPr txBox="1"/>
          <p:nvPr>
            <p:ph idx="10" type="dt"/>
          </p:nvPr>
        </p:nvSpPr>
        <p:spPr>
          <a:xfrm>
            <a:off x="381000" y="6288087"/>
            <a:ext cx="1887538" cy="365125"/>
          </a:xfrm>
          <a:prstGeom prst="rect">
            <a:avLst/>
          </a:prstGeom>
          <a:noFill/>
          <a:ln>
            <a:noFill/>
          </a:ln>
        </p:spPr>
        <p:txBody>
          <a:bodyPr anchorCtr="0" anchor="ctr" bIns="91425" lIns="91425" rIns="91425" tIns="91425"/>
          <a:lstStyle>
            <a:lvl1pPr indent="0" lvl="0" marL="0" marR="0" rtl="0" algn="l">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135" name="Shape 135"/>
          <p:cNvSpPr txBox="1"/>
          <p:nvPr>
            <p:ph idx="11" type="ftr"/>
          </p:nvPr>
        </p:nvSpPr>
        <p:spPr>
          <a:xfrm>
            <a:off x="3305175" y="6288087"/>
            <a:ext cx="5238750" cy="365125"/>
          </a:xfrm>
          <a:prstGeom prst="rect">
            <a:avLst/>
          </a:prstGeom>
          <a:noFill/>
          <a:ln>
            <a:noFill/>
          </a:ln>
        </p:spPr>
        <p:txBody>
          <a:bodyPr anchorCtr="0" anchor="ctr" bIns="91425" lIns="91425" rIns="91425" tIns="91425"/>
          <a:lstStyle>
            <a:lvl1pPr indent="0" lvl="0" marL="0" marR="0" rtl="0" algn="r">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136" name="Shape 136"/>
          <p:cNvSpPr txBox="1"/>
          <p:nvPr>
            <p:ph idx="12" type="sldNum"/>
          </p:nvPr>
        </p:nvSpPr>
        <p:spPr>
          <a:xfrm>
            <a:off x="8404225" y="219075"/>
            <a:ext cx="493713" cy="365125"/>
          </a:xfrm>
          <a:prstGeom prst="rect">
            <a:avLst/>
          </a:prstGeom>
          <a:noFill/>
          <a:ln>
            <a:noFill/>
          </a:ln>
        </p:spPr>
        <p:txBody>
          <a:bodyPr anchorCtr="0" anchor="ctr"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2"/>
                </a:solidFill>
                <a:latin typeface="Trebuchet MS"/>
                <a:ea typeface="Trebuchet MS"/>
                <a:cs typeface="Trebuchet MS"/>
                <a:sym typeface="Trebuchet MS"/>
              </a:rPr>
              <a:t>‹#›</a:t>
            </a:fld>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vertTitleAndTx">
  <p:cSld name="Vertical Title and Text">
    <p:spTree>
      <p:nvGrpSpPr>
        <p:cNvPr id="137" name="Shape 137"/>
        <p:cNvGrpSpPr/>
        <p:nvPr/>
      </p:nvGrpSpPr>
      <p:grpSpPr>
        <a:xfrm>
          <a:off x="0" y="0"/>
          <a:ext cx="0" cy="0"/>
          <a:chOff x="0" y="0"/>
          <a:chExt cx="0" cy="0"/>
        </a:xfrm>
      </p:grpSpPr>
      <p:pic>
        <p:nvPicPr>
          <p:cNvPr descr="Overlay-ContentSlides.png" id="138" name="Shape 138"/>
          <p:cNvPicPr preferRelativeResize="0"/>
          <p:nvPr/>
        </p:nvPicPr>
        <p:blipFill rotWithShape="1">
          <a:blip r:embed="rId2">
            <a:alphaModFix/>
          </a:blip>
          <a:srcRect b="0" l="0" r="0" t="0"/>
          <a:stretch/>
        </p:blipFill>
        <p:spPr>
          <a:xfrm>
            <a:off x="150813" y="187325"/>
            <a:ext cx="8828086" cy="6481762"/>
          </a:xfrm>
          <a:prstGeom prst="rect">
            <a:avLst/>
          </a:prstGeom>
          <a:noFill/>
          <a:ln>
            <a:noFill/>
          </a:ln>
        </p:spPr>
      </p:pic>
      <p:sp>
        <p:nvSpPr>
          <p:cNvPr id="139" name="Shape 139"/>
          <p:cNvSpPr txBox="1"/>
          <p:nvPr>
            <p:ph type="title"/>
          </p:nvPr>
        </p:nvSpPr>
        <p:spPr>
          <a:xfrm rot="5400000">
            <a:off x="5373266" y="2734842"/>
            <a:ext cx="5268912" cy="1358152"/>
          </a:xfrm>
          <a:prstGeom prst="rect">
            <a:avLst/>
          </a:prstGeom>
          <a:noFill/>
          <a:ln>
            <a:noFill/>
          </a:ln>
        </p:spPr>
        <p:txBody>
          <a:bodyPr anchorCtr="0" anchor="b" bIns="91425" lIns="91425" rIns="91425" tIns="91425"/>
          <a:lstStyle>
            <a:lvl1pPr indent="0" lvl="0"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9pPr>
          </a:lstStyle>
          <a:p/>
        </p:txBody>
      </p:sp>
      <p:sp>
        <p:nvSpPr>
          <p:cNvPr id="140" name="Shape 140"/>
          <p:cNvSpPr txBox="1"/>
          <p:nvPr>
            <p:ph idx="1" type="body"/>
          </p:nvPr>
        </p:nvSpPr>
        <p:spPr>
          <a:xfrm rot="5400000">
            <a:off x="1230313" y="328613"/>
            <a:ext cx="5268911" cy="6170612"/>
          </a:xfrm>
          <a:prstGeom prst="rect">
            <a:avLst/>
          </a:prstGeom>
          <a:noFill/>
          <a:ln>
            <a:noFill/>
          </a:ln>
        </p:spPr>
        <p:txBody>
          <a:bodyPr anchorCtr="0" anchor="t" bIns="91425" lIns="91425" rIns="91425" tIns="91425"/>
          <a:lstStyle>
            <a:lvl1pPr indent="-142875" lvl="0" marL="282575" marR="0" rtl="0" algn="l">
              <a:spcBef>
                <a:spcPts val="2000"/>
              </a:spcBef>
              <a:spcAft>
                <a:spcPts val="0"/>
              </a:spcAft>
              <a:buClr>
                <a:srgbClr val="001D4D"/>
              </a:buClr>
              <a:buSzPct val="100000"/>
              <a:buFont typeface="Noto Sans Symbols"/>
              <a:buChar char="●"/>
              <a:defRPr b="0" i="0" sz="2200" u="none" cap="none" strike="noStrike">
                <a:solidFill>
                  <a:srgbClr val="001D4D"/>
                </a:solidFill>
                <a:latin typeface="Trebuchet MS"/>
                <a:ea typeface="Trebuchet MS"/>
                <a:cs typeface="Trebuchet MS"/>
                <a:sym typeface="Trebuchet MS"/>
              </a:defRPr>
            </a:lvl1pPr>
            <a:lvl2pPr indent="-171450" lvl="1" marL="577850" marR="0" rtl="0" algn="l">
              <a:spcBef>
                <a:spcPts val="600"/>
              </a:spcBef>
              <a:spcAft>
                <a:spcPts val="0"/>
              </a:spcAft>
              <a:buClr>
                <a:srgbClr val="001D4D"/>
              </a:buClr>
              <a:buSzPct val="100000"/>
              <a:buFont typeface="Noto Sans Symbols"/>
              <a:buChar char="●"/>
              <a:defRPr b="0" i="0" sz="2000" u="none" cap="none" strike="noStrike">
                <a:solidFill>
                  <a:srgbClr val="001D4D"/>
                </a:solidFill>
                <a:latin typeface="Trebuchet MS"/>
                <a:ea typeface="Trebuchet MS"/>
                <a:cs typeface="Trebuchet MS"/>
                <a:sym typeface="Trebuchet MS"/>
              </a:defRPr>
            </a:lvl2pPr>
            <a:lvl3pPr indent="-174625" lvl="2" marL="86042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3pPr>
            <a:lvl4pPr indent="-177800" lvl="3" marL="114300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4pPr>
            <a:lvl5pPr indent="-168275" lvl="4" marL="142557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9pPr>
          </a:lstStyle>
          <a:p/>
        </p:txBody>
      </p:sp>
      <p:sp>
        <p:nvSpPr>
          <p:cNvPr id="141" name="Shape 141"/>
          <p:cNvSpPr txBox="1"/>
          <p:nvPr>
            <p:ph idx="10" type="dt"/>
          </p:nvPr>
        </p:nvSpPr>
        <p:spPr>
          <a:xfrm>
            <a:off x="381000" y="6288087"/>
            <a:ext cx="1887538" cy="365125"/>
          </a:xfrm>
          <a:prstGeom prst="rect">
            <a:avLst/>
          </a:prstGeom>
          <a:noFill/>
          <a:ln>
            <a:noFill/>
          </a:ln>
        </p:spPr>
        <p:txBody>
          <a:bodyPr anchorCtr="0" anchor="ctr" bIns="91425" lIns="91425" rIns="91425" tIns="91425"/>
          <a:lstStyle>
            <a:lvl1pPr indent="0" lvl="0" marL="0" marR="0" rtl="0" algn="l">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142" name="Shape 142"/>
          <p:cNvSpPr txBox="1"/>
          <p:nvPr>
            <p:ph idx="11" type="ftr"/>
          </p:nvPr>
        </p:nvSpPr>
        <p:spPr>
          <a:xfrm>
            <a:off x="3305175" y="6288087"/>
            <a:ext cx="5238750" cy="365125"/>
          </a:xfrm>
          <a:prstGeom prst="rect">
            <a:avLst/>
          </a:prstGeom>
          <a:noFill/>
          <a:ln>
            <a:noFill/>
          </a:ln>
        </p:spPr>
        <p:txBody>
          <a:bodyPr anchorCtr="0" anchor="ctr" bIns="91425" lIns="91425" rIns="91425" tIns="91425"/>
          <a:lstStyle>
            <a:lvl1pPr indent="0" lvl="0" marL="0" marR="0" rtl="0" algn="r">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143" name="Shape 143"/>
          <p:cNvSpPr txBox="1"/>
          <p:nvPr>
            <p:ph idx="12" type="sldNum"/>
          </p:nvPr>
        </p:nvSpPr>
        <p:spPr>
          <a:xfrm>
            <a:off x="8404225" y="219075"/>
            <a:ext cx="493713" cy="365125"/>
          </a:xfrm>
          <a:prstGeom prst="rect">
            <a:avLst/>
          </a:prstGeom>
          <a:noFill/>
          <a:ln>
            <a:noFill/>
          </a:ln>
        </p:spPr>
        <p:txBody>
          <a:bodyPr anchorCtr="0" anchor="ctr"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2"/>
                </a:solidFill>
                <a:latin typeface="Trebuchet MS"/>
                <a:ea typeface="Trebuchet MS"/>
                <a:cs typeface="Trebuchet MS"/>
                <a:sym typeface="Trebuchet MS"/>
              </a:rPr>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obj">
  <p:cSld name="Title and Content">
    <p:spTree>
      <p:nvGrpSpPr>
        <p:cNvPr id="24" name="Shape 24"/>
        <p:cNvGrpSpPr/>
        <p:nvPr/>
      </p:nvGrpSpPr>
      <p:grpSpPr>
        <a:xfrm>
          <a:off x="0" y="0"/>
          <a:ext cx="0" cy="0"/>
          <a:chOff x="0" y="0"/>
          <a:chExt cx="0" cy="0"/>
        </a:xfrm>
      </p:grpSpPr>
      <p:pic>
        <p:nvPicPr>
          <p:cNvPr descr="Overlay-ContentSlides.png" id="25" name="Shape 25"/>
          <p:cNvPicPr preferRelativeResize="0"/>
          <p:nvPr/>
        </p:nvPicPr>
        <p:blipFill rotWithShape="1">
          <a:blip r:embed="rId2">
            <a:alphaModFix/>
          </a:blip>
          <a:srcRect b="0" l="0" r="0" t="0"/>
          <a:stretch/>
        </p:blipFill>
        <p:spPr>
          <a:xfrm>
            <a:off x="150813" y="187325"/>
            <a:ext cx="8828086" cy="6481762"/>
          </a:xfrm>
          <a:prstGeom prst="rect">
            <a:avLst/>
          </a:prstGeom>
          <a:noFill/>
          <a:ln>
            <a:noFill/>
          </a:ln>
        </p:spPr>
      </p:pic>
      <p:sp>
        <p:nvSpPr>
          <p:cNvPr id="26" name="Shape 26"/>
          <p:cNvSpPr txBox="1"/>
          <p:nvPr>
            <p:ph type="title"/>
          </p:nvPr>
        </p:nvSpPr>
        <p:spPr>
          <a:xfrm>
            <a:off x="779462" y="381000"/>
            <a:ext cx="7583486" cy="1044575"/>
          </a:xfrm>
          <a:prstGeom prst="rect">
            <a:avLst/>
          </a:prstGeom>
          <a:noFill/>
          <a:ln>
            <a:noFill/>
          </a:ln>
        </p:spPr>
        <p:txBody>
          <a:bodyPr anchorCtr="0" anchor="b" bIns="91425" lIns="91425" rIns="91425" tIns="91425"/>
          <a:lstStyle>
            <a:lvl1pPr indent="0" lvl="0"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9pPr>
          </a:lstStyle>
          <a:p/>
        </p:txBody>
      </p:sp>
      <p:sp>
        <p:nvSpPr>
          <p:cNvPr id="27" name="Shape 27"/>
          <p:cNvSpPr txBox="1"/>
          <p:nvPr>
            <p:ph idx="1" type="body"/>
          </p:nvPr>
        </p:nvSpPr>
        <p:spPr>
          <a:xfrm>
            <a:off x="779462" y="1828800"/>
            <a:ext cx="7583486" cy="4208462"/>
          </a:xfrm>
          <a:prstGeom prst="rect">
            <a:avLst/>
          </a:prstGeom>
          <a:noFill/>
          <a:ln>
            <a:noFill/>
          </a:ln>
        </p:spPr>
        <p:txBody>
          <a:bodyPr anchorCtr="0" anchor="t" bIns="91425" lIns="91425" rIns="91425" tIns="91425"/>
          <a:lstStyle>
            <a:lvl1pPr indent="-142875" lvl="0" marL="282575" marR="0" rtl="0" algn="l">
              <a:spcBef>
                <a:spcPts val="2000"/>
              </a:spcBef>
              <a:spcAft>
                <a:spcPts val="0"/>
              </a:spcAft>
              <a:buClr>
                <a:srgbClr val="001D4D"/>
              </a:buClr>
              <a:buSzPct val="100000"/>
              <a:buFont typeface="Noto Sans Symbols"/>
              <a:buChar char="●"/>
              <a:defRPr b="0" i="0" sz="2200" u="none" cap="none" strike="noStrike">
                <a:solidFill>
                  <a:srgbClr val="001D4D"/>
                </a:solidFill>
                <a:latin typeface="Trebuchet MS"/>
                <a:ea typeface="Trebuchet MS"/>
                <a:cs typeface="Trebuchet MS"/>
                <a:sym typeface="Trebuchet MS"/>
              </a:defRPr>
            </a:lvl1pPr>
            <a:lvl2pPr indent="-171450" lvl="1" marL="577850" marR="0" rtl="0" algn="l">
              <a:spcBef>
                <a:spcPts val="600"/>
              </a:spcBef>
              <a:spcAft>
                <a:spcPts val="0"/>
              </a:spcAft>
              <a:buClr>
                <a:srgbClr val="001D4D"/>
              </a:buClr>
              <a:buSzPct val="100000"/>
              <a:buFont typeface="Noto Sans Symbols"/>
              <a:buChar char="●"/>
              <a:defRPr b="0" i="0" sz="2000" u="none" cap="none" strike="noStrike">
                <a:solidFill>
                  <a:srgbClr val="001D4D"/>
                </a:solidFill>
                <a:latin typeface="Trebuchet MS"/>
                <a:ea typeface="Trebuchet MS"/>
                <a:cs typeface="Trebuchet MS"/>
                <a:sym typeface="Trebuchet MS"/>
              </a:defRPr>
            </a:lvl2pPr>
            <a:lvl3pPr indent="-174625" lvl="2" marL="86042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3pPr>
            <a:lvl4pPr indent="-177800" lvl="3" marL="114300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4pPr>
            <a:lvl5pPr indent="-168275" lvl="4" marL="142557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9pPr>
          </a:lstStyle>
          <a:p/>
        </p:txBody>
      </p:sp>
      <p:sp>
        <p:nvSpPr>
          <p:cNvPr id="28" name="Shape 28"/>
          <p:cNvSpPr txBox="1"/>
          <p:nvPr>
            <p:ph idx="10" type="dt"/>
          </p:nvPr>
        </p:nvSpPr>
        <p:spPr>
          <a:xfrm>
            <a:off x="381000" y="6288087"/>
            <a:ext cx="1887538" cy="365125"/>
          </a:xfrm>
          <a:prstGeom prst="rect">
            <a:avLst/>
          </a:prstGeom>
          <a:noFill/>
          <a:ln>
            <a:noFill/>
          </a:ln>
        </p:spPr>
        <p:txBody>
          <a:bodyPr anchorCtr="0" anchor="ctr" bIns="91425" lIns="91425" rIns="91425" tIns="91425"/>
          <a:lstStyle>
            <a:lvl1pPr indent="0" lvl="0" marL="0" marR="0" rtl="0" algn="l">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29" name="Shape 29"/>
          <p:cNvSpPr txBox="1"/>
          <p:nvPr>
            <p:ph idx="11" type="ftr"/>
          </p:nvPr>
        </p:nvSpPr>
        <p:spPr>
          <a:xfrm>
            <a:off x="3305175" y="6288087"/>
            <a:ext cx="5238750" cy="365125"/>
          </a:xfrm>
          <a:prstGeom prst="rect">
            <a:avLst/>
          </a:prstGeom>
          <a:noFill/>
          <a:ln>
            <a:noFill/>
          </a:ln>
        </p:spPr>
        <p:txBody>
          <a:bodyPr anchorCtr="0" anchor="ctr" bIns="91425" lIns="91425" rIns="91425" tIns="91425"/>
          <a:lstStyle>
            <a:lvl1pPr indent="0" lvl="0" marL="0" marR="0" rtl="0" algn="r">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30" name="Shape 30"/>
          <p:cNvSpPr txBox="1"/>
          <p:nvPr>
            <p:ph idx="12" type="sldNum"/>
          </p:nvPr>
        </p:nvSpPr>
        <p:spPr>
          <a:xfrm>
            <a:off x="8404225" y="219075"/>
            <a:ext cx="493713" cy="365125"/>
          </a:xfrm>
          <a:prstGeom prst="rect">
            <a:avLst/>
          </a:prstGeom>
          <a:noFill/>
          <a:ln>
            <a:noFill/>
          </a:ln>
        </p:spPr>
        <p:txBody>
          <a:bodyPr anchorCtr="0" anchor="ctr"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2"/>
                </a:solidFill>
                <a:latin typeface="Trebuchet MS"/>
                <a:ea typeface="Trebuchet MS"/>
                <a:cs typeface="Trebuchet MS"/>
                <a:sym typeface="Trebuchet MS"/>
              </a:rPr>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secHead">
  <p:cSld name="Section Header">
    <p:spTree>
      <p:nvGrpSpPr>
        <p:cNvPr id="31" name="Shape 31"/>
        <p:cNvGrpSpPr/>
        <p:nvPr/>
      </p:nvGrpSpPr>
      <p:grpSpPr>
        <a:xfrm>
          <a:off x="0" y="0"/>
          <a:ext cx="0" cy="0"/>
          <a:chOff x="0" y="0"/>
          <a:chExt cx="0" cy="0"/>
        </a:xfrm>
      </p:grpSpPr>
      <p:pic>
        <p:nvPicPr>
          <p:cNvPr descr="Overlay-SectionHeader.png" id="32" name="Shape 32"/>
          <p:cNvPicPr preferRelativeResize="0"/>
          <p:nvPr/>
        </p:nvPicPr>
        <p:blipFill rotWithShape="1">
          <a:blip r:embed="rId2">
            <a:alphaModFix/>
          </a:blip>
          <a:srcRect b="0" l="0" r="0" t="0"/>
          <a:stretch/>
        </p:blipFill>
        <p:spPr>
          <a:xfrm>
            <a:off x="381000" y="0"/>
            <a:ext cx="8826499" cy="6483349"/>
          </a:xfrm>
          <a:prstGeom prst="rect">
            <a:avLst/>
          </a:prstGeom>
          <a:noFill/>
          <a:ln>
            <a:noFill/>
          </a:ln>
        </p:spPr>
      </p:pic>
      <p:sp>
        <p:nvSpPr>
          <p:cNvPr id="33" name="Shape 33"/>
          <p:cNvSpPr txBox="1"/>
          <p:nvPr>
            <p:ph type="title"/>
          </p:nvPr>
        </p:nvSpPr>
        <p:spPr>
          <a:xfrm>
            <a:off x="779462" y="2591359"/>
            <a:ext cx="7583486" cy="1362075"/>
          </a:xfrm>
          <a:prstGeom prst="rect">
            <a:avLst/>
          </a:prstGeom>
          <a:noFill/>
          <a:ln>
            <a:noFill/>
          </a:ln>
        </p:spPr>
        <p:txBody>
          <a:bodyPr anchorCtr="0" anchor="b" bIns="91425" lIns="91425" rIns="91425" tIns="91425"/>
          <a:lstStyle>
            <a:lvl1pPr indent="0" lvl="0" marL="0" marR="0" rtl="0" algn="l">
              <a:spcBef>
                <a:spcPts val="0"/>
              </a:spcBef>
              <a:spcAft>
                <a:spcPts val="0"/>
              </a:spcAft>
              <a:buNone/>
              <a:defRPr b="1" i="0" sz="44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9pPr>
          </a:lstStyle>
          <a:p/>
        </p:txBody>
      </p:sp>
      <p:sp>
        <p:nvSpPr>
          <p:cNvPr id="34" name="Shape 34"/>
          <p:cNvSpPr txBox="1"/>
          <p:nvPr>
            <p:ph idx="1" type="body"/>
          </p:nvPr>
        </p:nvSpPr>
        <p:spPr>
          <a:xfrm>
            <a:off x="779462" y="3950353"/>
            <a:ext cx="7583486" cy="1500187"/>
          </a:xfrm>
          <a:prstGeom prst="rect">
            <a:avLst/>
          </a:prstGeom>
          <a:noFill/>
          <a:ln>
            <a:noFill/>
          </a:ln>
        </p:spPr>
        <p:txBody>
          <a:bodyPr anchorCtr="0" anchor="t" bIns="91425" lIns="91425" rIns="91425" tIns="91425"/>
          <a:lstStyle>
            <a:lvl1pPr indent="0" lvl="0" marL="0" marR="0" rtl="0" algn="l">
              <a:spcBef>
                <a:spcPts val="600"/>
              </a:spcBef>
              <a:spcAft>
                <a:spcPts val="0"/>
              </a:spcAft>
              <a:buClr>
                <a:srgbClr val="001D4D"/>
              </a:buClr>
              <a:buFont typeface="Noto Sans Symbols"/>
              <a:buNone/>
              <a:defRPr b="0" i="0" sz="2000" u="none" cap="none" strike="noStrike">
                <a:solidFill>
                  <a:srgbClr val="001D4D"/>
                </a:solidFill>
                <a:latin typeface="Trebuchet MS"/>
                <a:ea typeface="Trebuchet MS"/>
                <a:cs typeface="Trebuchet MS"/>
                <a:sym typeface="Trebuchet MS"/>
              </a:defRPr>
            </a:lvl1pPr>
            <a:lvl2pPr indent="0" lvl="1" marL="457200" marR="0" rtl="0" algn="l">
              <a:spcBef>
                <a:spcPts val="600"/>
              </a:spcBef>
              <a:spcAft>
                <a:spcPts val="0"/>
              </a:spcAft>
              <a:buClr>
                <a:srgbClr val="888888"/>
              </a:buClr>
              <a:buFont typeface="Noto Sans Symbols"/>
              <a:buNone/>
              <a:defRPr b="0" i="0" sz="1800" u="none" cap="none" strike="noStrike">
                <a:solidFill>
                  <a:srgbClr val="888888"/>
                </a:solidFill>
                <a:latin typeface="Trebuchet MS"/>
                <a:ea typeface="Trebuchet MS"/>
                <a:cs typeface="Trebuchet MS"/>
                <a:sym typeface="Trebuchet MS"/>
              </a:defRPr>
            </a:lvl2pPr>
            <a:lvl3pPr indent="0" lvl="2" marL="914400" marR="0" rtl="0" algn="l">
              <a:spcBef>
                <a:spcPts val="600"/>
              </a:spcBef>
              <a:spcAft>
                <a:spcPts val="0"/>
              </a:spcAft>
              <a:buClr>
                <a:srgbClr val="888888"/>
              </a:buClr>
              <a:buFont typeface="Noto Sans Symbols"/>
              <a:buNone/>
              <a:defRPr b="0" i="0" sz="1600" u="none" cap="none" strike="noStrike">
                <a:solidFill>
                  <a:srgbClr val="888888"/>
                </a:solidFill>
                <a:latin typeface="Trebuchet MS"/>
                <a:ea typeface="Trebuchet MS"/>
                <a:cs typeface="Trebuchet MS"/>
                <a:sym typeface="Trebuchet MS"/>
              </a:defRPr>
            </a:lvl3pPr>
            <a:lvl4pPr indent="0" lvl="3" marL="1371600" marR="0" rtl="0" algn="l">
              <a:spcBef>
                <a:spcPts val="600"/>
              </a:spcBef>
              <a:spcAft>
                <a:spcPts val="0"/>
              </a:spcAft>
              <a:buClr>
                <a:srgbClr val="888888"/>
              </a:buClr>
              <a:buFont typeface="Noto Sans Symbols"/>
              <a:buNone/>
              <a:defRPr b="0" i="0" sz="1400" u="none" cap="none" strike="noStrike">
                <a:solidFill>
                  <a:srgbClr val="888888"/>
                </a:solidFill>
                <a:latin typeface="Trebuchet MS"/>
                <a:ea typeface="Trebuchet MS"/>
                <a:cs typeface="Trebuchet MS"/>
                <a:sym typeface="Trebuchet MS"/>
              </a:defRPr>
            </a:lvl4pPr>
            <a:lvl5pPr indent="0" lvl="4" marL="1828800" marR="0" rtl="0" algn="l">
              <a:spcBef>
                <a:spcPts val="600"/>
              </a:spcBef>
              <a:spcAft>
                <a:spcPts val="0"/>
              </a:spcAft>
              <a:buClr>
                <a:srgbClr val="888888"/>
              </a:buClr>
              <a:buFont typeface="Noto Sans Symbols"/>
              <a:buNone/>
              <a:defRPr b="0" i="0" sz="1400" u="none" cap="none" strike="noStrike">
                <a:solidFill>
                  <a:srgbClr val="888888"/>
                </a:solidFill>
                <a:latin typeface="Trebuchet MS"/>
                <a:ea typeface="Trebuchet MS"/>
                <a:cs typeface="Trebuchet MS"/>
                <a:sym typeface="Trebuchet MS"/>
              </a:defRPr>
            </a:lvl5pPr>
            <a:lvl6pPr indent="0" lvl="5" marL="2286000" marR="0" rtl="0" algn="l">
              <a:spcBef>
                <a:spcPts val="280"/>
              </a:spcBef>
              <a:buClr>
                <a:srgbClr val="888888"/>
              </a:buClr>
              <a:buFont typeface="Arial"/>
              <a:buNone/>
              <a:defRPr b="0" i="0" sz="1400" u="none" cap="none" strike="noStrike">
                <a:solidFill>
                  <a:srgbClr val="888888"/>
                </a:solidFill>
                <a:latin typeface="Trebuchet MS"/>
                <a:ea typeface="Trebuchet MS"/>
                <a:cs typeface="Trebuchet MS"/>
                <a:sym typeface="Trebuchet MS"/>
              </a:defRPr>
            </a:lvl6pPr>
            <a:lvl7pPr indent="0" lvl="6" marL="2743200" marR="0" rtl="0" algn="l">
              <a:spcBef>
                <a:spcPts val="280"/>
              </a:spcBef>
              <a:buClr>
                <a:srgbClr val="888888"/>
              </a:buClr>
              <a:buFont typeface="Arial"/>
              <a:buNone/>
              <a:defRPr b="0" i="0" sz="1400" u="none" cap="none" strike="noStrike">
                <a:solidFill>
                  <a:srgbClr val="888888"/>
                </a:solidFill>
                <a:latin typeface="Trebuchet MS"/>
                <a:ea typeface="Trebuchet MS"/>
                <a:cs typeface="Trebuchet MS"/>
                <a:sym typeface="Trebuchet MS"/>
              </a:defRPr>
            </a:lvl7pPr>
            <a:lvl8pPr indent="0" lvl="7" marL="3200400" marR="0" rtl="0" algn="l">
              <a:spcBef>
                <a:spcPts val="280"/>
              </a:spcBef>
              <a:buClr>
                <a:srgbClr val="888888"/>
              </a:buClr>
              <a:buFont typeface="Arial"/>
              <a:buNone/>
              <a:defRPr b="0" i="0" sz="1400" u="none" cap="none" strike="noStrike">
                <a:solidFill>
                  <a:srgbClr val="888888"/>
                </a:solidFill>
                <a:latin typeface="Trebuchet MS"/>
                <a:ea typeface="Trebuchet MS"/>
                <a:cs typeface="Trebuchet MS"/>
                <a:sym typeface="Trebuchet MS"/>
              </a:defRPr>
            </a:lvl8pPr>
            <a:lvl9pPr indent="0" lvl="8" marL="3657600" marR="0" rtl="0" algn="l">
              <a:spcBef>
                <a:spcPts val="280"/>
              </a:spcBef>
              <a:buClr>
                <a:srgbClr val="888888"/>
              </a:buClr>
              <a:buFont typeface="Arial"/>
              <a:buNone/>
              <a:defRPr b="0" i="0" sz="1400" u="none" cap="none" strike="noStrike">
                <a:solidFill>
                  <a:srgbClr val="888888"/>
                </a:solidFill>
                <a:latin typeface="Trebuchet MS"/>
                <a:ea typeface="Trebuchet MS"/>
                <a:cs typeface="Trebuchet MS"/>
                <a:sym typeface="Trebuchet MS"/>
              </a:defRPr>
            </a:lvl9pPr>
          </a:lstStyle>
          <a:p/>
        </p:txBody>
      </p:sp>
      <p:sp>
        <p:nvSpPr>
          <p:cNvPr id="35" name="Shape 35"/>
          <p:cNvSpPr txBox="1"/>
          <p:nvPr>
            <p:ph idx="10" type="dt"/>
          </p:nvPr>
        </p:nvSpPr>
        <p:spPr>
          <a:xfrm>
            <a:off x="381000" y="6288087"/>
            <a:ext cx="1887538" cy="365125"/>
          </a:xfrm>
          <a:prstGeom prst="rect">
            <a:avLst/>
          </a:prstGeom>
          <a:noFill/>
          <a:ln>
            <a:noFill/>
          </a:ln>
        </p:spPr>
        <p:txBody>
          <a:bodyPr anchorCtr="0" anchor="ctr" bIns="91425" lIns="91425" rIns="91425" tIns="91425"/>
          <a:lstStyle>
            <a:lvl1pPr indent="0" lvl="0" marL="0" marR="0" rtl="0" algn="l">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36" name="Shape 36"/>
          <p:cNvSpPr txBox="1"/>
          <p:nvPr>
            <p:ph idx="11" type="ftr"/>
          </p:nvPr>
        </p:nvSpPr>
        <p:spPr>
          <a:xfrm>
            <a:off x="3305175" y="6288087"/>
            <a:ext cx="5238750" cy="365125"/>
          </a:xfrm>
          <a:prstGeom prst="rect">
            <a:avLst/>
          </a:prstGeom>
          <a:noFill/>
          <a:ln>
            <a:noFill/>
          </a:ln>
        </p:spPr>
        <p:txBody>
          <a:bodyPr anchorCtr="0" anchor="ctr" bIns="91425" lIns="91425" rIns="91425" tIns="91425"/>
          <a:lstStyle>
            <a:lvl1pPr indent="0" lvl="0" marL="0" marR="0" rtl="0" algn="r">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37" name="Shape 37"/>
          <p:cNvSpPr txBox="1"/>
          <p:nvPr>
            <p:ph idx="12" type="sldNum"/>
          </p:nvPr>
        </p:nvSpPr>
        <p:spPr>
          <a:xfrm>
            <a:off x="8404225" y="219075"/>
            <a:ext cx="493713" cy="365125"/>
          </a:xfrm>
          <a:prstGeom prst="rect">
            <a:avLst/>
          </a:prstGeom>
          <a:noFill/>
          <a:ln>
            <a:noFill/>
          </a:ln>
        </p:spPr>
        <p:txBody>
          <a:bodyPr anchorCtr="0" anchor="ctr"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2"/>
                </a:solidFill>
                <a:latin typeface="Trebuchet MS"/>
                <a:ea typeface="Trebuchet MS"/>
                <a:cs typeface="Trebuchet MS"/>
                <a:sym typeface="Trebuchet MS"/>
              </a:rPr>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woObj">
  <p:cSld name="Two Content">
    <p:spTree>
      <p:nvGrpSpPr>
        <p:cNvPr id="38" name="Shape 38"/>
        <p:cNvGrpSpPr/>
        <p:nvPr/>
      </p:nvGrpSpPr>
      <p:grpSpPr>
        <a:xfrm>
          <a:off x="0" y="0"/>
          <a:ext cx="0" cy="0"/>
          <a:chOff x="0" y="0"/>
          <a:chExt cx="0" cy="0"/>
        </a:xfrm>
      </p:grpSpPr>
      <p:pic>
        <p:nvPicPr>
          <p:cNvPr descr="Overlay-ContentSlides.png" id="39" name="Shape 39"/>
          <p:cNvPicPr preferRelativeResize="0"/>
          <p:nvPr/>
        </p:nvPicPr>
        <p:blipFill rotWithShape="1">
          <a:blip r:embed="rId2">
            <a:alphaModFix/>
          </a:blip>
          <a:srcRect b="0" l="0" r="0" t="0"/>
          <a:stretch/>
        </p:blipFill>
        <p:spPr>
          <a:xfrm>
            <a:off x="150813" y="187325"/>
            <a:ext cx="8828086" cy="6481762"/>
          </a:xfrm>
          <a:prstGeom prst="rect">
            <a:avLst/>
          </a:prstGeom>
          <a:noFill/>
          <a:ln>
            <a:noFill/>
          </a:ln>
        </p:spPr>
      </p:pic>
      <p:sp>
        <p:nvSpPr>
          <p:cNvPr id="40" name="Shape 40"/>
          <p:cNvSpPr txBox="1"/>
          <p:nvPr>
            <p:ph type="title"/>
          </p:nvPr>
        </p:nvSpPr>
        <p:spPr>
          <a:xfrm>
            <a:off x="779462" y="381000"/>
            <a:ext cx="7583486" cy="1044575"/>
          </a:xfrm>
          <a:prstGeom prst="rect">
            <a:avLst/>
          </a:prstGeom>
          <a:noFill/>
          <a:ln>
            <a:noFill/>
          </a:ln>
        </p:spPr>
        <p:txBody>
          <a:bodyPr anchorCtr="0" anchor="b" bIns="91425" lIns="91425" rIns="91425" tIns="91425"/>
          <a:lstStyle>
            <a:lvl1pPr indent="0" lvl="0"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9pPr>
          </a:lstStyle>
          <a:p/>
        </p:txBody>
      </p:sp>
      <p:sp>
        <p:nvSpPr>
          <p:cNvPr id="41" name="Shape 41"/>
          <p:cNvSpPr txBox="1"/>
          <p:nvPr>
            <p:ph idx="1" type="body"/>
          </p:nvPr>
        </p:nvSpPr>
        <p:spPr>
          <a:xfrm>
            <a:off x="779462" y="1828800"/>
            <a:ext cx="3657600" cy="4219575"/>
          </a:xfrm>
          <a:prstGeom prst="rect">
            <a:avLst/>
          </a:prstGeom>
          <a:noFill/>
          <a:ln>
            <a:noFill/>
          </a:ln>
        </p:spPr>
        <p:txBody>
          <a:bodyPr anchorCtr="0" anchor="t" bIns="91425" lIns="91425" rIns="91425" tIns="91425"/>
          <a:lstStyle>
            <a:lvl1pPr indent="-155575" lvl="0" marL="282575" marR="0" rtl="0" algn="l">
              <a:spcBef>
                <a:spcPts val="2000"/>
              </a:spcBef>
              <a:spcAft>
                <a:spcPts val="0"/>
              </a:spcAft>
              <a:buClr>
                <a:srgbClr val="001D4D"/>
              </a:buClr>
              <a:buSzPct val="100000"/>
              <a:buFont typeface="Noto Sans Symbols"/>
              <a:buChar char="●"/>
              <a:defRPr b="0" i="0" sz="2000" u="none" cap="none" strike="noStrike">
                <a:solidFill>
                  <a:srgbClr val="001D4D"/>
                </a:solidFill>
                <a:latin typeface="Trebuchet MS"/>
                <a:ea typeface="Trebuchet MS"/>
                <a:cs typeface="Trebuchet MS"/>
                <a:sym typeface="Trebuchet MS"/>
              </a:defRPr>
            </a:lvl1pPr>
            <a:lvl2pPr indent="-184150" lvl="1" marL="57785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2pPr>
            <a:lvl3pPr indent="-174625" lvl="2" marL="86042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3pPr>
            <a:lvl4pPr indent="-177800" lvl="3" marL="114300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4pPr>
            <a:lvl5pPr indent="-168275" lvl="4" marL="142557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5pPr>
            <a:lvl6pPr indent="-114300" lvl="5" marL="25146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6pPr>
            <a:lvl7pPr indent="-114300" lvl="6" marL="29718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7pPr>
            <a:lvl8pPr indent="-114300" lvl="7" marL="34290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8pPr>
            <a:lvl9pPr indent="-114300" lvl="8" marL="38862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42" name="Shape 42"/>
          <p:cNvSpPr txBox="1"/>
          <p:nvPr>
            <p:ph idx="2" type="body"/>
          </p:nvPr>
        </p:nvSpPr>
        <p:spPr>
          <a:xfrm>
            <a:off x="4688541" y="1828800"/>
            <a:ext cx="3657600" cy="4219575"/>
          </a:xfrm>
          <a:prstGeom prst="rect">
            <a:avLst/>
          </a:prstGeom>
          <a:noFill/>
          <a:ln>
            <a:noFill/>
          </a:ln>
        </p:spPr>
        <p:txBody>
          <a:bodyPr anchorCtr="0" anchor="t" bIns="91425" lIns="91425" rIns="91425" tIns="91425"/>
          <a:lstStyle>
            <a:lvl1pPr indent="-155575" lvl="0" marL="282575" marR="0" rtl="0" algn="l">
              <a:spcBef>
                <a:spcPts val="2000"/>
              </a:spcBef>
              <a:spcAft>
                <a:spcPts val="0"/>
              </a:spcAft>
              <a:buClr>
                <a:srgbClr val="001D4D"/>
              </a:buClr>
              <a:buSzPct val="100000"/>
              <a:buFont typeface="Noto Sans Symbols"/>
              <a:buChar char="●"/>
              <a:defRPr b="0" i="0" sz="2000" u="none" cap="none" strike="noStrike">
                <a:solidFill>
                  <a:srgbClr val="001D4D"/>
                </a:solidFill>
                <a:latin typeface="Trebuchet MS"/>
                <a:ea typeface="Trebuchet MS"/>
                <a:cs typeface="Trebuchet MS"/>
                <a:sym typeface="Trebuchet MS"/>
              </a:defRPr>
            </a:lvl1pPr>
            <a:lvl2pPr indent="-184150" lvl="1" marL="57785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2pPr>
            <a:lvl3pPr indent="-174625" lvl="2" marL="86042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3pPr>
            <a:lvl4pPr indent="-177800" lvl="3" marL="114300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4pPr>
            <a:lvl5pPr indent="-168275" lvl="4" marL="142557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5pPr>
            <a:lvl6pPr indent="-114300" lvl="5" marL="25146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6pPr>
            <a:lvl7pPr indent="-114300" lvl="6" marL="29718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7pPr>
            <a:lvl8pPr indent="-114300" lvl="7" marL="34290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8pPr>
            <a:lvl9pPr indent="-114300" lvl="8" marL="38862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43" name="Shape 43"/>
          <p:cNvSpPr txBox="1"/>
          <p:nvPr>
            <p:ph idx="10" type="dt"/>
          </p:nvPr>
        </p:nvSpPr>
        <p:spPr>
          <a:xfrm>
            <a:off x="381000" y="6288087"/>
            <a:ext cx="1887538" cy="365125"/>
          </a:xfrm>
          <a:prstGeom prst="rect">
            <a:avLst/>
          </a:prstGeom>
          <a:noFill/>
          <a:ln>
            <a:noFill/>
          </a:ln>
        </p:spPr>
        <p:txBody>
          <a:bodyPr anchorCtr="0" anchor="ctr" bIns="91425" lIns="91425" rIns="91425" tIns="91425"/>
          <a:lstStyle>
            <a:lvl1pPr indent="0" lvl="0" marL="0" marR="0" rtl="0" algn="l">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44" name="Shape 44"/>
          <p:cNvSpPr txBox="1"/>
          <p:nvPr>
            <p:ph idx="11" type="ftr"/>
          </p:nvPr>
        </p:nvSpPr>
        <p:spPr>
          <a:xfrm>
            <a:off x="3305175" y="6288087"/>
            <a:ext cx="5238750" cy="365125"/>
          </a:xfrm>
          <a:prstGeom prst="rect">
            <a:avLst/>
          </a:prstGeom>
          <a:noFill/>
          <a:ln>
            <a:noFill/>
          </a:ln>
        </p:spPr>
        <p:txBody>
          <a:bodyPr anchorCtr="0" anchor="ctr" bIns="91425" lIns="91425" rIns="91425" tIns="91425"/>
          <a:lstStyle>
            <a:lvl1pPr indent="0" lvl="0" marL="0" marR="0" rtl="0" algn="r">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45" name="Shape 45"/>
          <p:cNvSpPr txBox="1"/>
          <p:nvPr>
            <p:ph idx="12" type="sldNum"/>
          </p:nvPr>
        </p:nvSpPr>
        <p:spPr>
          <a:xfrm>
            <a:off x="8404225" y="219075"/>
            <a:ext cx="493713" cy="365125"/>
          </a:xfrm>
          <a:prstGeom prst="rect">
            <a:avLst/>
          </a:prstGeom>
          <a:noFill/>
          <a:ln>
            <a:noFill/>
          </a:ln>
        </p:spPr>
        <p:txBody>
          <a:bodyPr anchorCtr="0" anchor="ctr"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2"/>
                </a:solidFill>
                <a:latin typeface="Trebuchet MS"/>
                <a:ea typeface="Trebuchet MS"/>
                <a:cs typeface="Trebuchet MS"/>
                <a:sym typeface="Trebuchet MS"/>
              </a:rPr>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woTxTwoObj">
  <p:cSld name="Comparison">
    <p:spTree>
      <p:nvGrpSpPr>
        <p:cNvPr id="46" name="Shape 46"/>
        <p:cNvGrpSpPr/>
        <p:nvPr/>
      </p:nvGrpSpPr>
      <p:grpSpPr>
        <a:xfrm>
          <a:off x="0" y="0"/>
          <a:ext cx="0" cy="0"/>
          <a:chOff x="0" y="0"/>
          <a:chExt cx="0" cy="0"/>
        </a:xfrm>
      </p:grpSpPr>
      <p:pic>
        <p:nvPicPr>
          <p:cNvPr descr="Overlay-ContentSlides.png" id="47" name="Shape 47"/>
          <p:cNvPicPr preferRelativeResize="0"/>
          <p:nvPr/>
        </p:nvPicPr>
        <p:blipFill rotWithShape="1">
          <a:blip r:embed="rId2">
            <a:alphaModFix/>
          </a:blip>
          <a:srcRect b="0" l="0" r="0" t="0"/>
          <a:stretch/>
        </p:blipFill>
        <p:spPr>
          <a:xfrm>
            <a:off x="150813" y="187325"/>
            <a:ext cx="8828086" cy="6481762"/>
          </a:xfrm>
          <a:prstGeom prst="rect">
            <a:avLst/>
          </a:prstGeom>
          <a:noFill/>
          <a:ln>
            <a:noFill/>
          </a:ln>
        </p:spPr>
      </p:pic>
      <p:cxnSp>
        <p:nvCxnSpPr>
          <p:cNvPr id="48" name="Shape 48"/>
          <p:cNvCxnSpPr/>
          <p:nvPr/>
        </p:nvCxnSpPr>
        <p:spPr>
          <a:xfrm>
            <a:off x="874712" y="2286000"/>
            <a:ext cx="3562350" cy="1587"/>
          </a:xfrm>
          <a:prstGeom prst="straightConnector1">
            <a:avLst/>
          </a:prstGeom>
          <a:noFill/>
          <a:ln cap="flat" cmpd="sng" w="19050">
            <a:solidFill>
              <a:schemeClr val="lt1"/>
            </a:solidFill>
            <a:prstDash val="solid"/>
            <a:round/>
            <a:headEnd len="med" w="med" type="none"/>
            <a:tailEnd len="med" w="med" type="none"/>
          </a:ln>
        </p:spPr>
      </p:cxnSp>
      <p:cxnSp>
        <p:nvCxnSpPr>
          <p:cNvPr id="49" name="Shape 49"/>
          <p:cNvCxnSpPr/>
          <p:nvPr/>
        </p:nvCxnSpPr>
        <p:spPr>
          <a:xfrm>
            <a:off x="4816475" y="2286000"/>
            <a:ext cx="3565525" cy="1587"/>
          </a:xfrm>
          <a:prstGeom prst="straightConnector1">
            <a:avLst/>
          </a:prstGeom>
          <a:noFill/>
          <a:ln cap="flat" cmpd="sng" w="19050">
            <a:solidFill>
              <a:schemeClr val="lt1"/>
            </a:solidFill>
            <a:prstDash val="solid"/>
            <a:round/>
            <a:headEnd len="med" w="med" type="none"/>
            <a:tailEnd len="med" w="med" type="none"/>
          </a:ln>
        </p:spPr>
      </p:cxnSp>
      <p:cxnSp>
        <p:nvCxnSpPr>
          <p:cNvPr id="50" name="Shape 50"/>
          <p:cNvCxnSpPr/>
          <p:nvPr/>
        </p:nvCxnSpPr>
        <p:spPr>
          <a:xfrm>
            <a:off x="874712" y="2286000"/>
            <a:ext cx="3562350" cy="1587"/>
          </a:xfrm>
          <a:prstGeom prst="straightConnector1">
            <a:avLst/>
          </a:prstGeom>
          <a:noFill/>
          <a:ln cap="flat" cmpd="sng" w="19050">
            <a:solidFill>
              <a:schemeClr val="lt1"/>
            </a:solidFill>
            <a:prstDash val="solid"/>
            <a:round/>
            <a:headEnd len="med" w="med" type="none"/>
            <a:tailEnd len="med" w="med" type="none"/>
          </a:ln>
        </p:spPr>
      </p:cxnSp>
      <p:cxnSp>
        <p:nvCxnSpPr>
          <p:cNvPr id="51" name="Shape 51"/>
          <p:cNvCxnSpPr/>
          <p:nvPr/>
        </p:nvCxnSpPr>
        <p:spPr>
          <a:xfrm>
            <a:off x="4816475" y="2286000"/>
            <a:ext cx="3565525" cy="1587"/>
          </a:xfrm>
          <a:prstGeom prst="straightConnector1">
            <a:avLst/>
          </a:prstGeom>
          <a:noFill/>
          <a:ln cap="flat" cmpd="sng" w="19050">
            <a:solidFill>
              <a:schemeClr val="lt1"/>
            </a:solidFill>
            <a:prstDash val="solid"/>
            <a:round/>
            <a:headEnd len="med" w="med" type="none"/>
            <a:tailEnd len="med" w="med" type="none"/>
          </a:ln>
        </p:spPr>
      </p:cxnSp>
      <p:sp>
        <p:nvSpPr>
          <p:cNvPr id="52" name="Shape 52"/>
          <p:cNvSpPr txBox="1"/>
          <p:nvPr>
            <p:ph type="title"/>
          </p:nvPr>
        </p:nvSpPr>
        <p:spPr>
          <a:xfrm>
            <a:off x="779462" y="381000"/>
            <a:ext cx="7583486" cy="1044387"/>
          </a:xfrm>
          <a:prstGeom prst="rect">
            <a:avLst/>
          </a:prstGeom>
          <a:noFill/>
          <a:ln>
            <a:noFill/>
          </a:ln>
        </p:spPr>
        <p:txBody>
          <a:bodyPr anchorCtr="0" anchor="b" bIns="91425" lIns="91425" rIns="91425" tIns="91425"/>
          <a:lstStyle>
            <a:lvl1pPr indent="0" lvl="0"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9pPr>
          </a:lstStyle>
          <a:p/>
        </p:txBody>
      </p:sp>
      <p:sp>
        <p:nvSpPr>
          <p:cNvPr id="53" name="Shape 53"/>
          <p:cNvSpPr txBox="1"/>
          <p:nvPr>
            <p:ph idx="1" type="body"/>
          </p:nvPr>
        </p:nvSpPr>
        <p:spPr>
          <a:xfrm>
            <a:off x="779462" y="1438834"/>
            <a:ext cx="3657600" cy="789828"/>
          </a:xfrm>
          <a:prstGeom prst="rect">
            <a:avLst/>
          </a:prstGeom>
          <a:noFill/>
          <a:ln>
            <a:noFill/>
          </a:ln>
        </p:spPr>
        <p:txBody>
          <a:bodyPr anchorCtr="0" anchor="b" bIns="91425" lIns="91425" rIns="91425" tIns="91425"/>
          <a:lstStyle>
            <a:lvl1pPr indent="0" lvl="0" marL="0" marR="0" rtl="0" algn="ctr">
              <a:lnSpc>
                <a:spcPct val="107142"/>
              </a:lnSpc>
              <a:spcBef>
                <a:spcPts val="0"/>
              </a:spcBef>
              <a:spcAft>
                <a:spcPts val="0"/>
              </a:spcAft>
              <a:buClr>
                <a:srgbClr val="001D4D"/>
              </a:buClr>
              <a:buFont typeface="Noto Sans Symbols"/>
              <a:buNone/>
              <a:defRPr b="0" i="0" sz="2800" u="none" cap="none" strike="noStrike">
                <a:solidFill>
                  <a:srgbClr val="001D4D"/>
                </a:solidFill>
                <a:latin typeface="Trebuchet MS"/>
                <a:ea typeface="Trebuchet MS"/>
                <a:cs typeface="Trebuchet MS"/>
                <a:sym typeface="Trebuchet MS"/>
              </a:defRPr>
            </a:lvl1pPr>
            <a:lvl2pPr indent="0" lvl="1" marL="457200" marR="0" rtl="0" algn="l">
              <a:spcBef>
                <a:spcPts val="600"/>
              </a:spcBef>
              <a:spcAft>
                <a:spcPts val="0"/>
              </a:spcAft>
              <a:buClr>
                <a:srgbClr val="001D4D"/>
              </a:buClr>
              <a:buFont typeface="Noto Sans Symbols"/>
              <a:buNone/>
              <a:defRPr b="1" i="0" sz="2000" u="none" cap="none" strike="noStrike">
                <a:solidFill>
                  <a:srgbClr val="001D4D"/>
                </a:solidFill>
                <a:latin typeface="Trebuchet MS"/>
                <a:ea typeface="Trebuchet MS"/>
                <a:cs typeface="Trebuchet MS"/>
                <a:sym typeface="Trebuchet MS"/>
              </a:defRPr>
            </a:lvl2pPr>
            <a:lvl3pPr indent="0" lvl="2" marL="914400" marR="0" rtl="0" algn="l">
              <a:spcBef>
                <a:spcPts val="600"/>
              </a:spcBef>
              <a:spcAft>
                <a:spcPts val="0"/>
              </a:spcAft>
              <a:buClr>
                <a:srgbClr val="001D4D"/>
              </a:buClr>
              <a:buFont typeface="Noto Sans Symbols"/>
              <a:buNone/>
              <a:defRPr b="1" i="0" sz="1800" u="none" cap="none" strike="noStrike">
                <a:solidFill>
                  <a:srgbClr val="001D4D"/>
                </a:solidFill>
                <a:latin typeface="Trebuchet MS"/>
                <a:ea typeface="Trebuchet MS"/>
                <a:cs typeface="Trebuchet MS"/>
                <a:sym typeface="Trebuchet MS"/>
              </a:defRPr>
            </a:lvl3pPr>
            <a:lvl4pPr indent="0" lvl="3" marL="1371600" marR="0" rtl="0" algn="l">
              <a:spcBef>
                <a:spcPts val="600"/>
              </a:spcBef>
              <a:spcAft>
                <a:spcPts val="0"/>
              </a:spcAft>
              <a:buClr>
                <a:srgbClr val="001D4D"/>
              </a:buClr>
              <a:buFont typeface="Noto Sans Symbols"/>
              <a:buNone/>
              <a:defRPr b="1" i="0" sz="1600" u="none" cap="none" strike="noStrike">
                <a:solidFill>
                  <a:srgbClr val="001D4D"/>
                </a:solidFill>
                <a:latin typeface="Trebuchet MS"/>
                <a:ea typeface="Trebuchet MS"/>
                <a:cs typeface="Trebuchet MS"/>
                <a:sym typeface="Trebuchet MS"/>
              </a:defRPr>
            </a:lvl4pPr>
            <a:lvl5pPr indent="0" lvl="4" marL="1828800" marR="0" rtl="0" algn="l">
              <a:spcBef>
                <a:spcPts val="600"/>
              </a:spcBef>
              <a:spcAft>
                <a:spcPts val="0"/>
              </a:spcAft>
              <a:buClr>
                <a:srgbClr val="001D4D"/>
              </a:buClr>
              <a:buFont typeface="Noto Sans Symbols"/>
              <a:buNone/>
              <a:defRPr b="1" i="0" sz="1600" u="none" cap="none" strike="noStrike">
                <a:solidFill>
                  <a:srgbClr val="001D4D"/>
                </a:solidFill>
                <a:latin typeface="Trebuchet MS"/>
                <a:ea typeface="Trebuchet MS"/>
                <a:cs typeface="Trebuchet MS"/>
                <a:sym typeface="Trebuchet MS"/>
              </a:defRPr>
            </a:lvl5pPr>
            <a:lvl6pPr indent="0" lvl="5" marL="2286000" marR="0" rtl="0" algn="l">
              <a:spcBef>
                <a:spcPts val="320"/>
              </a:spcBef>
              <a:buClr>
                <a:schemeClr val="dk1"/>
              </a:buClr>
              <a:buFont typeface="Arial"/>
              <a:buNone/>
              <a:defRPr b="1" i="0" sz="1600" u="none" cap="none" strike="noStrike">
                <a:solidFill>
                  <a:schemeClr val="dk1"/>
                </a:solidFill>
                <a:latin typeface="Trebuchet MS"/>
                <a:ea typeface="Trebuchet MS"/>
                <a:cs typeface="Trebuchet MS"/>
                <a:sym typeface="Trebuchet MS"/>
              </a:defRPr>
            </a:lvl6pPr>
            <a:lvl7pPr indent="0" lvl="6" marL="2743200" marR="0" rtl="0" algn="l">
              <a:spcBef>
                <a:spcPts val="320"/>
              </a:spcBef>
              <a:buClr>
                <a:schemeClr val="dk1"/>
              </a:buClr>
              <a:buFont typeface="Arial"/>
              <a:buNone/>
              <a:defRPr b="1" i="0" sz="1600" u="none" cap="none" strike="noStrike">
                <a:solidFill>
                  <a:schemeClr val="dk1"/>
                </a:solidFill>
                <a:latin typeface="Trebuchet MS"/>
                <a:ea typeface="Trebuchet MS"/>
                <a:cs typeface="Trebuchet MS"/>
                <a:sym typeface="Trebuchet MS"/>
              </a:defRPr>
            </a:lvl7pPr>
            <a:lvl8pPr indent="0" lvl="7" marL="3200400" marR="0" rtl="0" algn="l">
              <a:spcBef>
                <a:spcPts val="320"/>
              </a:spcBef>
              <a:buClr>
                <a:schemeClr val="dk1"/>
              </a:buClr>
              <a:buFont typeface="Arial"/>
              <a:buNone/>
              <a:defRPr b="1" i="0" sz="1600" u="none" cap="none" strike="noStrike">
                <a:solidFill>
                  <a:schemeClr val="dk1"/>
                </a:solidFill>
                <a:latin typeface="Trebuchet MS"/>
                <a:ea typeface="Trebuchet MS"/>
                <a:cs typeface="Trebuchet MS"/>
                <a:sym typeface="Trebuchet MS"/>
              </a:defRPr>
            </a:lvl8pPr>
            <a:lvl9pPr indent="0" lvl="8" marL="3657600" marR="0" rtl="0" algn="l">
              <a:spcBef>
                <a:spcPts val="320"/>
              </a:spcBef>
              <a:buClr>
                <a:schemeClr val="dk1"/>
              </a:buClr>
              <a:buFont typeface="Arial"/>
              <a:buNone/>
              <a:defRPr b="1" i="0" sz="1600" u="none" cap="none" strike="noStrike">
                <a:solidFill>
                  <a:schemeClr val="dk1"/>
                </a:solidFill>
                <a:latin typeface="Trebuchet MS"/>
                <a:ea typeface="Trebuchet MS"/>
                <a:cs typeface="Trebuchet MS"/>
                <a:sym typeface="Trebuchet MS"/>
              </a:defRPr>
            </a:lvl9pPr>
          </a:lstStyle>
          <a:p/>
        </p:txBody>
      </p:sp>
      <p:sp>
        <p:nvSpPr>
          <p:cNvPr id="54" name="Shape 54"/>
          <p:cNvSpPr txBox="1"/>
          <p:nvPr>
            <p:ph idx="2" type="body"/>
          </p:nvPr>
        </p:nvSpPr>
        <p:spPr>
          <a:xfrm>
            <a:off x="779462" y="2362199"/>
            <a:ext cx="3657600" cy="3686174"/>
          </a:xfrm>
          <a:prstGeom prst="rect">
            <a:avLst/>
          </a:prstGeom>
          <a:noFill/>
          <a:ln>
            <a:noFill/>
          </a:ln>
        </p:spPr>
        <p:txBody>
          <a:bodyPr anchorCtr="0" anchor="t" bIns="91425" lIns="91425" rIns="91425" tIns="91425"/>
          <a:lstStyle>
            <a:lvl1pPr indent="-155575" lvl="0" marL="282575" marR="0" rtl="0" algn="l">
              <a:spcBef>
                <a:spcPts val="2000"/>
              </a:spcBef>
              <a:spcAft>
                <a:spcPts val="0"/>
              </a:spcAft>
              <a:buClr>
                <a:srgbClr val="001D4D"/>
              </a:buClr>
              <a:buSzPct val="100000"/>
              <a:buFont typeface="Noto Sans Symbols"/>
              <a:buChar char="●"/>
              <a:defRPr b="0" i="0" sz="2000" u="none" cap="none" strike="noStrike">
                <a:solidFill>
                  <a:srgbClr val="001D4D"/>
                </a:solidFill>
                <a:latin typeface="Trebuchet MS"/>
                <a:ea typeface="Trebuchet MS"/>
                <a:cs typeface="Trebuchet MS"/>
                <a:sym typeface="Trebuchet MS"/>
              </a:defRPr>
            </a:lvl1pPr>
            <a:lvl2pPr indent="-184150" lvl="1" marL="57785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2pPr>
            <a:lvl3pPr indent="-174625" lvl="2" marL="86042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3pPr>
            <a:lvl4pPr indent="-177800" lvl="3" marL="114300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4pPr>
            <a:lvl5pPr indent="-168275" lvl="4" marL="142557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5pPr>
            <a:lvl6pPr indent="-127000" lvl="5" marL="2514600" marR="0" rtl="0" algn="l">
              <a:spcBef>
                <a:spcPts val="320"/>
              </a:spcBef>
              <a:buClr>
                <a:schemeClr val="dk1"/>
              </a:buClr>
              <a:buSzPct val="100000"/>
              <a:buFont typeface="Arial"/>
              <a:buChar char="•"/>
              <a:defRPr b="0" i="0" sz="1600" u="none" cap="none" strike="noStrike">
                <a:solidFill>
                  <a:schemeClr val="dk1"/>
                </a:solidFill>
                <a:latin typeface="Trebuchet MS"/>
                <a:ea typeface="Trebuchet MS"/>
                <a:cs typeface="Trebuchet MS"/>
                <a:sym typeface="Trebuchet MS"/>
              </a:defRPr>
            </a:lvl6pPr>
            <a:lvl7pPr indent="-127000" lvl="6" marL="2971800" marR="0" rtl="0" algn="l">
              <a:spcBef>
                <a:spcPts val="320"/>
              </a:spcBef>
              <a:buClr>
                <a:schemeClr val="dk1"/>
              </a:buClr>
              <a:buSzPct val="100000"/>
              <a:buFont typeface="Arial"/>
              <a:buChar char="•"/>
              <a:defRPr b="0" i="0" sz="1600" u="none" cap="none" strike="noStrike">
                <a:solidFill>
                  <a:schemeClr val="dk1"/>
                </a:solidFill>
                <a:latin typeface="Trebuchet MS"/>
                <a:ea typeface="Trebuchet MS"/>
                <a:cs typeface="Trebuchet MS"/>
                <a:sym typeface="Trebuchet MS"/>
              </a:defRPr>
            </a:lvl7pPr>
            <a:lvl8pPr indent="-127000" lvl="7" marL="3429000" marR="0" rtl="0" algn="l">
              <a:spcBef>
                <a:spcPts val="320"/>
              </a:spcBef>
              <a:buClr>
                <a:schemeClr val="dk1"/>
              </a:buClr>
              <a:buSzPct val="100000"/>
              <a:buFont typeface="Arial"/>
              <a:buChar char="•"/>
              <a:defRPr b="0" i="0" sz="1600" u="none" cap="none" strike="noStrike">
                <a:solidFill>
                  <a:schemeClr val="dk1"/>
                </a:solidFill>
                <a:latin typeface="Trebuchet MS"/>
                <a:ea typeface="Trebuchet MS"/>
                <a:cs typeface="Trebuchet MS"/>
                <a:sym typeface="Trebuchet MS"/>
              </a:defRPr>
            </a:lvl8pPr>
            <a:lvl9pPr indent="-127000" lvl="8" marL="3886200" marR="0" rtl="0" algn="l">
              <a:spcBef>
                <a:spcPts val="320"/>
              </a:spcBef>
              <a:buClr>
                <a:schemeClr val="dk1"/>
              </a:buClr>
              <a:buSzPct val="100000"/>
              <a:buFont typeface="Arial"/>
              <a:buChar char="•"/>
              <a:defRPr b="0" i="0" sz="1600" u="none" cap="none" strike="noStrike">
                <a:solidFill>
                  <a:schemeClr val="dk1"/>
                </a:solidFill>
                <a:latin typeface="Trebuchet MS"/>
                <a:ea typeface="Trebuchet MS"/>
                <a:cs typeface="Trebuchet MS"/>
                <a:sym typeface="Trebuchet MS"/>
              </a:defRPr>
            </a:lvl9pPr>
          </a:lstStyle>
          <a:p/>
        </p:txBody>
      </p:sp>
      <p:sp>
        <p:nvSpPr>
          <p:cNvPr id="55" name="Shape 55"/>
          <p:cNvSpPr txBox="1"/>
          <p:nvPr>
            <p:ph idx="3" type="body"/>
          </p:nvPr>
        </p:nvSpPr>
        <p:spPr>
          <a:xfrm>
            <a:off x="4705350" y="1438834"/>
            <a:ext cx="3657600" cy="789828"/>
          </a:xfrm>
          <a:prstGeom prst="rect">
            <a:avLst/>
          </a:prstGeom>
          <a:noFill/>
          <a:ln>
            <a:noFill/>
          </a:ln>
        </p:spPr>
        <p:txBody>
          <a:bodyPr anchorCtr="0" anchor="b" bIns="91425" lIns="91425" rIns="91425" tIns="91425"/>
          <a:lstStyle>
            <a:lvl1pPr indent="0" lvl="0" marL="0" marR="0" rtl="0" algn="ctr">
              <a:lnSpc>
                <a:spcPct val="107142"/>
              </a:lnSpc>
              <a:spcBef>
                <a:spcPts val="0"/>
              </a:spcBef>
              <a:spcAft>
                <a:spcPts val="0"/>
              </a:spcAft>
              <a:buClr>
                <a:srgbClr val="001D4D"/>
              </a:buClr>
              <a:buFont typeface="Noto Sans Symbols"/>
              <a:buNone/>
              <a:defRPr b="0" i="0" sz="2800" u="none" cap="none" strike="noStrike">
                <a:solidFill>
                  <a:srgbClr val="001D4D"/>
                </a:solidFill>
                <a:latin typeface="Trebuchet MS"/>
                <a:ea typeface="Trebuchet MS"/>
                <a:cs typeface="Trebuchet MS"/>
                <a:sym typeface="Trebuchet MS"/>
              </a:defRPr>
            </a:lvl1pPr>
            <a:lvl2pPr indent="0" lvl="1" marL="457200" marR="0" rtl="0" algn="l">
              <a:spcBef>
                <a:spcPts val="600"/>
              </a:spcBef>
              <a:spcAft>
                <a:spcPts val="0"/>
              </a:spcAft>
              <a:buClr>
                <a:srgbClr val="001D4D"/>
              </a:buClr>
              <a:buFont typeface="Noto Sans Symbols"/>
              <a:buNone/>
              <a:defRPr b="1" i="0" sz="2000" u="none" cap="none" strike="noStrike">
                <a:solidFill>
                  <a:srgbClr val="001D4D"/>
                </a:solidFill>
                <a:latin typeface="Trebuchet MS"/>
                <a:ea typeface="Trebuchet MS"/>
                <a:cs typeface="Trebuchet MS"/>
                <a:sym typeface="Trebuchet MS"/>
              </a:defRPr>
            </a:lvl2pPr>
            <a:lvl3pPr indent="0" lvl="2" marL="914400" marR="0" rtl="0" algn="l">
              <a:spcBef>
                <a:spcPts val="600"/>
              </a:spcBef>
              <a:spcAft>
                <a:spcPts val="0"/>
              </a:spcAft>
              <a:buClr>
                <a:srgbClr val="001D4D"/>
              </a:buClr>
              <a:buFont typeface="Noto Sans Symbols"/>
              <a:buNone/>
              <a:defRPr b="1" i="0" sz="1800" u="none" cap="none" strike="noStrike">
                <a:solidFill>
                  <a:srgbClr val="001D4D"/>
                </a:solidFill>
                <a:latin typeface="Trebuchet MS"/>
                <a:ea typeface="Trebuchet MS"/>
                <a:cs typeface="Trebuchet MS"/>
                <a:sym typeface="Trebuchet MS"/>
              </a:defRPr>
            </a:lvl3pPr>
            <a:lvl4pPr indent="0" lvl="3" marL="1371600" marR="0" rtl="0" algn="l">
              <a:spcBef>
                <a:spcPts val="600"/>
              </a:spcBef>
              <a:spcAft>
                <a:spcPts val="0"/>
              </a:spcAft>
              <a:buClr>
                <a:srgbClr val="001D4D"/>
              </a:buClr>
              <a:buFont typeface="Noto Sans Symbols"/>
              <a:buNone/>
              <a:defRPr b="1" i="0" sz="1600" u="none" cap="none" strike="noStrike">
                <a:solidFill>
                  <a:srgbClr val="001D4D"/>
                </a:solidFill>
                <a:latin typeface="Trebuchet MS"/>
                <a:ea typeface="Trebuchet MS"/>
                <a:cs typeface="Trebuchet MS"/>
                <a:sym typeface="Trebuchet MS"/>
              </a:defRPr>
            </a:lvl4pPr>
            <a:lvl5pPr indent="0" lvl="4" marL="1828800" marR="0" rtl="0" algn="l">
              <a:spcBef>
                <a:spcPts val="600"/>
              </a:spcBef>
              <a:spcAft>
                <a:spcPts val="0"/>
              </a:spcAft>
              <a:buClr>
                <a:srgbClr val="001D4D"/>
              </a:buClr>
              <a:buFont typeface="Noto Sans Symbols"/>
              <a:buNone/>
              <a:defRPr b="1" i="0" sz="1600" u="none" cap="none" strike="noStrike">
                <a:solidFill>
                  <a:srgbClr val="001D4D"/>
                </a:solidFill>
                <a:latin typeface="Trebuchet MS"/>
                <a:ea typeface="Trebuchet MS"/>
                <a:cs typeface="Trebuchet MS"/>
                <a:sym typeface="Trebuchet MS"/>
              </a:defRPr>
            </a:lvl5pPr>
            <a:lvl6pPr indent="0" lvl="5" marL="2286000" marR="0" rtl="0" algn="l">
              <a:spcBef>
                <a:spcPts val="320"/>
              </a:spcBef>
              <a:buClr>
                <a:schemeClr val="dk1"/>
              </a:buClr>
              <a:buFont typeface="Arial"/>
              <a:buNone/>
              <a:defRPr b="1" i="0" sz="1600" u="none" cap="none" strike="noStrike">
                <a:solidFill>
                  <a:schemeClr val="dk1"/>
                </a:solidFill>
                <a:latin typeface="Trebuchet MS"/>
                <a:ea typeface="Trebuchet MS"/>
                <a:cs typeface="Trebuchet MS"/>
                <a:sym typeface="Trebuchet MS"/>
              </a:defRPr>
            </a:lvl6pPr>
            <a:lvl7pPr indent="0" lvl="6" marL="2743200" marR="0" rtl="0" algn="l">
              <a:spcBef>
                <a:spcPts val="320"/>
              </a:spcBef>
              <a:buClr>
                <a:schemeClr val="dk1"/>
              </a:buClr>
              <a:buFont typeface="Arial"/>
              <a:buNone/>
              <a:defRPr b="1" i="0" sz="1600" u="none" cap="none" strike="noStrike">
                <a:solidFill>
                  <a:schemeClr val="dk1"/>
                </a:solidFill>
                <a:latin typeface="Trebuchet MS"/>
                <a:ea typeface="Trebuchet MS"/>
                <a:cs typeface="Trebuchet MS"/>
                <a:sym typeface="Trebuchet MS"/>
              </a:defRPr>
            </a:lvl7pPr>
            <a:lvl8pPr indent="0" lvl="7" marL="3200400" marR="0" rtl="0" algn="l">
              <a:spcBef>
                <a:spcPts val="320"/>
              </a:spcBef>
              <a:buClr>
                <a:schemeClr val="dk1"/>
              </a:buClr>
              <a:buFont typeface="Arial"/>
              <a:buNone/>
              <a:defRPr b="1" i="0" sz="1600" u="none" cap="none" strike="noStrike">
                <a:solidFill>
                  <a:schemeClr val="dk1"/>
                </a:solidFill>
                <a:latin typeface="Trebuchet MS"/>
                <a:ea typeface="Trebuchet MS"/>
                <a:cs typeface="Trebuchet MS"/>
                <a:sym typeface="Trebuchet MS"/>
              </a:defRPr>
            </a:lvl8pPr>
            <a:lvl9pPr indent="0" lvl="8" marL="3657600" marR="0" rtl="0" algn="l">
              <a:spcBef>
                <a:spcPts val="320"/>
              </a:spcBef>
              <a:buClr>
                <a:schemeClr val="dk1"/>
              </a:buClr>
              <a:buFont typeface="Arial"/>
              <a:buNone/>
              <a:defRPr b="1" i="0" sz="1600" u="none" cap="none" strike="noStrike">
                <a:solidFill>
                  <a:schemeClr val="dk1"/>
                </a:solidFill>
                <a:latin typeface="Trebuchet MS"/>
                <a:ea typeface="Trebuchet MS"/>
                <a:cs typeface="Trebuchet MS"/>
                <a:sym typeface="Trebuchet MS"/>
              </a:defRPr>
            </a:lvl9pPr>
          </a:lstStyle>
          <a:p/>
        </p:txBody>
      </p:sp>
      <p:sp>
        <p:nvSpPr>
          <p:cNvPr id="56" name="Shape 56"/>
          <p:cNvSpPr txBox="1"/>
          <p:nvPr>
            <p:ph idx="4" type="body"/>
          </p:nvPr>
        </p:nvSpPr>
        <p:spPr>
          <a:xfrm>
            <a:off x="4705350" y="2362199"/>
            <a:ext cx="3657600" cy="3686174"/>
          </a:xfrm>
          <a:prstGeom prst="rect">
            <a:avLst/>
          </a:prstGeom>
          <a:noFill/>
          <a:ln>
            <a:noFill/>
          </a:ln>
        </p:spPr>
        <p:txBody>
          <a:bodyPr anchorCtr="0" anchor="t" bIns="91425" lIns="91425" rIns="91425" tIns="91425"/>
          <a:lstStyle>
            <a:lvl1pPr indent="-155575" lvl="0" marL="282575" marR="0" rtl="0" algn="l">
              <a:spcBef>
                <a:spcPts val="2000"/>
              </a:spcBef>
              <a:spcAft>
                <a:spcPts val="0"/>
              </a:spcAft>
              <a:buClr>
                <a:srgbClr val="001D4D"/>
              </a:buClr>
              <a:buSzPct val="100000"/>
              <a:buFont typeface="Noto Sans Symbols"/>
              <a:buChar char="●"/>
              <a:defRPr b="0" i="0" sz="2000" u="none" cap="none" strike="noStrike">
                <a:solidFill>
                  <a:srgbClr val="001D4D"/>
                </a:solidFill>
                <a:latin typeface="Trebuchet MS"/>
                <a:ea typeface="Trebuchet MS"/>
                <a:cs typeface="Trebuchet MS"/>
                <a:sym typeface="Trebuchet MS"/>
              </a:defRPr>
            </a:lvl1pPr>
            <a:lvl2pPr indent="-184150" lvl="1" marL="57785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2pPr>
            <a:lvl3pPr indent="-174625" lvl="2" marL="86042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3pPr>
            <a:lvl4pPr indent="-177800" lvl="3" marL="114300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4pPr>
            <a:lvl5pPr indent="-168275" lvl="4" marL="142557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5pPr>
            <a:lvl6pPr indent="-127000" lvl="5" marL="2514600" marR="0" rtl="0" algn="l">
              <a:spcBef>
                <a:spcPts val="320"/>
              </a:spcBef>
              <a:buClr>
                <a:schemeClr val="dk1"/>
              </a:buClr>
              <a:buSzPct val="100000"/>
              <a:buFont typeface="Arial"/>
              <a:buChar char="•"/>
              <a:defRPr b="0" i="0" sz="1600" u="none" cap="none" strike="noStrike">
                <a:solidFill>
                  <a:schemeClr val="dk1"/>
                </a:solidFill>
                <a:latin typeface="Trebuchet MS"/>
                <a:ea typeface="Trebuchet MS"/>
                <a:cs typeface="Trebuchet MS"/>
                <a:sym typeface="Trebuchet MS"/>
              </a:defRPr>
            </a:lvl6pPr>
            <a:lvl7pPr indent="-127000" lvl="6" marL="2971800" marR="0" rtl="0" algn="l">
              <a:spcBef>
                <a:spcPts val="320"/>
              </a:spcBef>
              <a:buClr>
                <a:schemeClr val="dk1"/>
              </a:buClr>
              <a:buSzPct val="100000"/>
              <a:buFont typeface="Arial"/>
              <a:buChar char="•"/>
              <a:defRPr b="0" i="0" sz="1600" u="none" cap="none" strike="noStrike">
                <a:solidFill>
                  <a:schemeClr val="dk1"/>
                </a:solidFill>
                <a:latin typeface="Trebuchet MS"/>
                <a:ea typeface="Trebuchet MS"/>
                <a:cs typeface="Trebuchet MS"/>
                <a:sym typeface="Trebuchet MS"/>
              </a:defRPr>
            </a:lvl7pPr>
            <a:lvl8pPr indent="-127000" lvl="7" marL="3429000" marR="0" rtl="0" algn="l">
              <a:spcBef>
                <a:spcPts val="320"/>
              </a:spcBef>
              <a:buClr>
                <a:schemeClr val="dk1"/>
              </a:buClr>
              <a:buSzPct val="100000"/>
              <a:buFont typeface="Arial"/>
              <a:buChar char="•"/>
              <a:defRPr b="0" i="0" sz="1600" u="none" cap="none" strike="noStrike">
                <a:solidFill>
                  <a:schemeClr val="dk1"/>
                </a:solidFill>
                <a:latin typeface="Trebuchet MS"/>
                <a:ea typeface="Trebuchet MS"/>
                <a:cs typeface="Trebuchet MS"/>
                <a:sym typeface="Trebuchet MS"/>
              </a:defRPr>
            </a:lvl8pPr>
            <a:lvl9pPr indent="-127000" lvl="8" marL="3886200" marR="0" rtl="0" algn="l">
              <a:spcBef>
                <a:spcPts val="320"/>
              </a:spcBef>
              <a:buClr>
                <a:schemeClr val="dk1"/>
              </a:buClr>
              <a:buSzPct val="100000"/>
              <a:buFont typeface="Arial"/>
              <a:buChar char="•"/>
              <a:defRPr b="0" i="0" sz="1600" u="none" cap="none" strike="noStrike">
                <a:solidFill>
                  <a:schemeClr val="dk1"/>
                </a:solidFill>
                <a:latin typeface="Trebuchet MS"/>
                <a:ea typeface="Trebuchet MS"/>
                <a:cs typeface="Trebuchet MS"/>
                <a:sym typeface="Trebuchet MS"/>
              </a:defRPr>
            </a:lvl9pPr>
          </a:lstStyle>
          <a:p/>
        </p:txBody>
      </p:sp>
      <p:sp>
        <p:nvSpPr>
          <p:cNvPr id="57" name="Shape 57"/>
          <p:cNvSpPr txBox="1"/>
          <p:nvPr>
            <p:ph idx="10" type="dt"/>
          </p:nvPr>
        </p:nvSpPr>
        <p:spPr>
          <a:xfrm>
            <a:off x="381000" y="6288087"/>
            <a:ext cx="1887538" cy="365125"/>
          </a:xfrm>
          <a:prstGeom prst="rect">
            <a:avLst/>
          </a:prstGeom>
          <a:noFill/>
          <a:ln>
            <a:noFill/>
          </a:ln>
        </p:spPr>
        <p:txBody>
          <a:bodyPr anchorCtr="0" anchor="ctr" bIns="91425" lIns="91425" rIns="91425" tIns="91425"/>
          <a:lstStyle>
            <a:lvl1pPr indent="0" lvl="0" marL="0" marR="0" rtl="0" algn="l">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58" name="Shape 58"/>
          <p:cNvSpPr txBox="1"/>
          <p:nvPr>
            <p:ph idx="11" type="ftr"/>
          </p:nvPr>
        </p:nvSpPr>
        <p:spPr>
          <a:xfrm>
            <a:off x="3305175" y="6288087"/>
            <a:ext cx="5238750" cy="365125"/>
          </a:xfrm>
          <a:prstGeom prst="rect">
            <a:avLst/>
          </a:prstGeom>
          <a:noFill/>
          <a:ln>
            <a:noFill/>
          </a:ln>
        </p:spPr>
        <p:txBody>
          <a:bodyPr anchorCtr="0" anchor="ctr" bIns="91425" lIns="91425" rIns="91425" tIns="91425"/>
          <a:lstStyle>
            <a:lvl1pPr indent="0" lvl="0" marL="0" marR="0" rtl="0" algn="r">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59" name="Shape 59"/>
          <p:cNvSpPr txBox="1"/>
          <p:nvPr>
            <p:ph idx="12" type="sldNum"/>
          </p:nvPr>
        </p:nvSpPr>
        <p:spPr>
          <a:xfrm>
            <a:off x="8404225" y="219075"/>
            <a:ext cx="493713" cy="365125"/>
          </a:xfrm>
          <a:prstGeom prst="rect">
            <a:avLst/>
          </a:prstGeom>
          <a:noFill/>
          <a:ln>
            <a:noFill/>
          </a:ln>
        </p:spPr>
        <p:txBody>
          <a:bodyPr anchorCtr="0" anchor="ctr"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2"/>
                </a:solidFill>
                <a:latin typeface="Trebuchet MS"/>
                <a:ea typeface="Trebuchet MS"/>
                <a:cs typeface="Trebuchet MS"/>
                <a:sym typeface="Trebuchet MS"/>
              </a:rPr>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2 Content, Top and Bottom">
    <p:spTree>
      <p:nvGrpSpPr>
        <p:cNvPr id="60" name="Shape 60"/>
        <p:cNvGrpSpPr/>
        <p:nvPr/>
      </p:nvGrpSpPr>
      <p:grpSpPr>
        <a:xfrm>
          <a:off x="0" y="0"/>
          <a:ext cx="0" cy="0"/>
          <a:chOff x="0" y="0"/>
          <a:chExt cx="0" cy="0"/>
        </a:xfrm>
      </p:grpSpPr>
      <p:pic>
        <p:nvPicPr>
          <p:cNvPr descr="Overlay-ContentSlides.png" id="61" name="Shape 61"/>
          <p:cNvPicPr preferRelativeResize="0"/>
          <p:nvPr/>
        </p:nvPicPr>
        <p:blipFill rotWithShape="1">
          <a:blip r:embed="rId2">
            <a:alphaModFix/>
          </a:blip>
          <a:srcRect b="0" l="0" r="0" t="0"/>
          <a:stretch/>
        </p:blipFill>
        <p:spPr>
          <a:xfrm>
            <a:off x="150813" y="187325"/>
            <a:ext cx="8828086" cy="6481762"/>
          </a:xfrm>
          <a:prstGeom prst="rect">
            <a:avLst/>
          </a:prstGeom>
          <a:noFill/>
          <a:ln>
            <a:noFill/>
          </a:ln>
        </p:spPr>
      </p:pic>
      <p:sp>
        <p:nvSpPr>
          <p:cNvPr id="62" name="Shape 62"/>
          <p:cNvSpPr txBox="1"/>
          <p:nvPr>
            <p:ph type="title"/>
          </p:nvPr>
        </p:nvSpPr>
        <p:spPr>
          <a:xfrm>
            <a:off x="779462" y="381000"/>
            <a:ext cx="7583486" cy="1044575"/>
          </a:xfrm>
          <a:prstGeom prst="rect">
            <a:avLst/>
          </a:prstGeom>
          <a:noFill/>
          <a:ln>
            <a:noFill/>
          </a:ln>
        </p:spPr>
        <p:txBody>
          <a:bodyPr anchorCtr="0" anchor="b" bIns="91425" lIns="91425" rIns="91425" tIns="91425"/>
          <a:lstStyle>
            <a:lvl1pPr indent="0" lvl="0"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9pPr>
          </a:lstStyle>
          <a:p/>
        </p:txBody>
      </p:sp>
      <p:sp>
        <p:nvSpPr>
          <p:cNvPr id="63" name="Shape 63"/>
          <p:cNvSpPr txBox="1"/>
          <p:nvPr>
            <p:ph idx="1" type="body"/>
          </p:nvPr>
        </p:nvSpPr>
        <p:spPr>
          <a:xfrm>
            <a:off x="779462" y="1828800"/>
            <a:ext cx="7585076" cy="2057400"/>
          </a:xfrm>
          <a:prstGeom prst="rect">
            <a:avLst/>
          </a:prstGeom>
          <a:noFill/>
          <a:ln>
            <a:noFill/>
          </a:ln>
        </p:spPr>
        <p:txBody>
          <a:bodyPr anchorCtr="0" anchor="t" bIns="91425" lIns="91425" rIns="91425" tIns="91425"/>
          <a:lstStyle>
            <a:lvl1pPr indent="-155575" lvl="0" marL="282575" marR="0" rtl="0" algn="l">
              <a:spcBef>
                <a:spcPts val="2000"/>
              </a:spcBef>
              <a:spcAft>
                <a:spcPts val="0"/>
              </a:spcAft>
              <a:buClr>
                <a:srgbClr val="001D4D"/>
              </a:buClr>
              <a:buSzPct val="100000"/>
              <a:buFont typeface="Noto Sans Symbols"/>
              <a:buChar char="●"/>
              <a:defRPr b="0" i="0" sz="2000" u="none" cap="none" strike="noStrike">
                <a:solidFill>
                  <a:srgbClr val="001D4D"/>
                </a:solidFill>
                <a:latin typeface="Trebuchet MS"/>
                <a:ea typeface="Trebuchet MS"/>
                <a:cs typeface="Trebuchet MS"/>
                <a:sym typeface="Trebuchet MS"/>
              </a:defRPr>
            </a:lvl1pPr>
            <a:lvl2pPr indent="-184150" lvl="1" marL="57785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2pPr>
            <a:lvl3pPr indent="-174625" lvl="2" marL="86042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3pPr>
            <a:lvl4pPr indent="-177800" lvl="3" marL="114300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4pPr>
            <a:lvl5pPr indent="-168275" lvl="4" marL="142557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5pPr>
            <a:lvl6pPr indent="-114300" lvl="5" marL="25146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6pPr>
            <a:lvl7pPr indent="-114300" lvl="6" marL="29718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7pPr>
            <a:lvl8pPr indent="-114300" lvl="7" marL="34290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8pPr>
            <a:lvl9pPr indent="-114300" lvl="8" marL="38862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64" name="Shape 64"/>
          <p:cNvSpPr txBox="1"/>
          <p:nvPr>
            <p:ph idx="2" type="body"/>
          </p:nvPr>
        </p:nvSpPr>
        <p:spPr>
          <a:xfrm>
            <a:off x="779462" y="3991816"/>
            <a:ext cx="7585076" cy="2057400"/>
          </a:xfrm>
          <a:prstGeom prst="rect">
            <a:avLst/>
          </a:prstGeom>
          <a:noFill/>
          <a:ln>
            <a:noFill/>
          </a:ln>
        </p:spPr>
        <p:txBody>
          <a:bodyPr anchorCtr="0" anchor="t" bIns="91425" lIns="91425" rIns="91425" tIns="91425"/>
          <a:lstStyle>
            <a:lvl1pPr indent="-155575" lvl="0" marL="282575" marR="0" rtl="0" algn="l">
              <a:spcBef>
                <a:spcPts val="2000"/>
              </a:spcBef>
              <a:spcAft>
                <a:spcPts val="0"/>
              </a:spcAft>
              <a:buClr>
                <a:srgbClr val="001D4D"/>
              </a:buClr>
              <a:buSzPct val="100000"/>
              <a:buFont typeface="Noto Sans Symbols"/>
              <a:buChar char="●"/>
              <a:defRPr b="0" i="0" sz="2000" u="none" cap="none" strike="noStrike">
                <a:solidFill>
                  <a:srgbClr val="001D4D"/>
                </a:solidFill>
                <a:latin typeface="Trebuchet MS"/>
                <a:ea typeface="Trebuchet MS"/>
                <a:cs typeface="Trebuchet MS"/>
                <a:sym typeface="Trebuchet MS"/>
              </a:defRPr>
            </a:lvl1pPr>
            <a:lvl2pPr indent="-184150" lvl="1" marL="57785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2pPr>
            <a:lvl3pPr indent="-174625" lvl="2" marL="86042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3pPr>
            <a:lvl4pPr indent="-177800" lvl="3" marL="114300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4pPr>
            <a:lvl5pPr indent="-168275" lvl="4" marL="142557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5pPr>
            <a:lvl6pPr indent="-114300" lvl="5" marL="25146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6pPr>
            <a:lvl7pPr indent="-114300" lvl="6" marL="29718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7pPr>
            <a:lvl8pPr indent="-114300" lvl="7" marL="34290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8pPr>
            <a:lvl9pPr indent="-114300" lvl="8" marL="38862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65" name="Shape 65"/>
          <p:cNvSpPr txBox="1"/>
          <p:nvPr>
            <p:ph idx="10" type="dt"/>
          </p:nvPr>
        </p:nvSpPr>
        <p:spPr>
          <a:xfrm>
            <a:off x="381000" y="6288087"/>
            <a:ext cx="1887538" cy="365125"/>
          </a:xfrm>
          <a:prstGeom prst="rect">
            <a:avLst/>
          </a:prstGeom>
          <a:noFill/>
          <a:ln>
            <a:noFill/>
          </a:ln>
        </p:spPr>
        <p:txBody>
          <a:bodyPr anchorCtr="0" anchor="ctr" bIns="91425" lIns="91425" rIns="91425" tIns="91425"/>
          <a:lstStyle>
            <a:lvl1pPr indent="0" lvl="0" marL="0" marR="0" rtl="0" algn="l">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66" name="Shape 66"/>
          <p:cNvSpPr txBox="1"/>
          <p:nvPr>
            <p:ph idx="11" type="ftr"/>
          </p:nvPr>
        </p:nvSpPr>
        <p:spPr>
          <a:xfrm>
            <a:off x="3305175" y="6288087"/>
            <a:ext cx="5238750" cy="365125"/>
          </a:xfrm>
          <a:prstGeom prst="rect">
            <a:avLst/>
          </a:prstGeom>
          <a:noFill/>
          <a:ln>
            <a:noFill/>
          </a:ln>
        </p:spPr>
        <p:txBody>
          <a:bodyPr anchorCtr="0" anchor="ctr" bIns="91425" lIns="91425" rIns="91425" tIns="91425"/>
          <a:lstStyle>
            <a:lvl1pPr indent="0" lvl="0" marL="0" marR="0" rtl="0" algn="r">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67" name="Shape 67"/>
          <p:cNvSpPr txBox="1"/>
          <p:nvPr>
            <p:ph idx="12" type="sldNum"/>
          </p:nvPr>
        </p:nvSpPr>
        <p:spPr>
          <a:xfrm>
            <a:off x="8404225" y="219075"/>
            <a:ext cx="493713" cy="365125"/>
          </a:xfrm>
          <a:prstGeom prst="rect">
            <a:avLst/>
          </a:prstGeom>
          <a:noFill/>
          <a:ln>
            <a:noFill/>
          </a:ln>
        </p:spPr>
        <p:txBody>
          <a:bodyPr anchorCtr="0" anchor="ctr"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2"/>
                </a:solidFill>
                <a:latin typeface="Trebuchet MS"/>
                <a:ea typeface="Trebuchet MS"/>
                <a:cs typeface="Trebuchet MS"/>
                <a:sym typeface="Trebuchet MS"/>
              </a:rPr>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3 Content">
    <p:spTree>
      <p:nvGrpSpPr>
        <p:cNvPr id="68" name="Shape 68"/>
        <p:cNvGrpSpPr/>
        <p:nvPr/>
      </p:nvGrpSpPr>
      <p:grpSpPr>
        <a:xfrm>
          <a:off x="0" y="0"/>
          <a:ext cx="0" cy="0"/>
          <a:chOff x="0" y="0"/>
          <a:chExt cx="0" cy="0"/>
        </a:xfrm>
      </p:grpSpPr>
      <p:pic>
        <p:nvPicPr>
          <p:cNvPr descr="Overlay-ContentSlides.png" id="69" name="Shape 69"/>
          <p:cNvPicPr preferRelativeResize="0"/>
          <p:nvPr/>
        </p:nvPicPr>
        <p:blipFill rotWithShape="1">
          <a:blip r:embed="rId2">
            <a:alphaModFix/>
          </a:blip>
          <a:srcRect b="0" l="0" r="0" t="0"/>
          <a:stretch/>
        </p:blipFill>
        <p:spPr>
          <a:xfrm>
            <a:off x="150813" y="187325"/>
            <a:ext cx="8828086" cy="6481762"/>
          </a:xfrm>
          <a:prstGeom prst="rect">
            <a:avLst/>
          </a:prstGeom>
          <a:noFill/>
          <a:ln>
            <a:noFill/>
          </a:ln>
        </p:spPr>
      </p:pic>
      <p:sp>
        <p:nvSpPr>
          <p:cNvPr id="70" name="Shape 70"/>
          <p:cNvSpPr txBox="1"/>
          <p:nvPr>
            <p:ph type="title"/>
          </p:nvPr>
        </p:nvSpPr>
        <p:spPr>
          <a:xfrm>
            <a:off x="779462" y="381000"/>
            <a:ext cx="7583486" cy="1044575"/>
          </a:xfrm>
          <a:prstGeom prst="rect">
            <a:avLst/>
          </a:prstGeom>
          <a:noFill/>
          <a:ln>
            <a:noFill/>
          </a:ln>
        </p:spPr>
        <p:txBody>
          <a:bodyPr anchorCtr="0" anchor="b" bIns="91425" lIns="91425" rIns="91425" tIns="91425"/>
          <a:lstStyle>
            <a:lvl1pPr indent="0" lvl="0"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9pPr>
          </a:lstStyle>
          <a:p/>
        </p:txBody>
      </p:sp>
      <p:sp>
        <p:nvSpPr>
          <p:cNvPr id="71" name="Shape 71"/>
          <p:cNvSpPr txBox="1"/>
          <p:nvPr>
            <p:ph idx="1" type="body"/>
          </p:nvPr>
        </p:nvSpPr>
        <p:spPr>
          <a:xfrm>
            <a:off x="4710953" y="1828800"/>
            <a:ext cx="3657600" cy="2057400"/>
          </a:xfrm>
          <a:prstGeom prst="rect">
            <a:avLst/>
          </a:prstGeom>
          <a:noFill/>
          <a:ln>
            <a:noFill/>
          </a:ln>
        </p:spPr>
        <p:txBody>
          <a:bodyPr anchorCtr="0" anchor="t" bIns="91425" lIns="91425" rIns="91425" tIns="91425"/>
          <a:lstStyle>
            <a:lvl1pPr indent="-155575" lvl="0" marL="282575" marR="0" rtl="0" algn="l">
              <a:spcBef>
                <a:spcPts val="2000"/>
              </a:spcBef>
              <a:spcAft>
                <a:spcPts val="0"/>
              </a:spcAft>
              <a:buClr>
                <a:srgbClr val="001D4D"/>
              </a:buClr>
              <a:buSzPct val="100000"/>
              <a:buFont typeface="Noto Sans Symbols"/>
              <a:buChar char="●"/>
              <a:defRPr b="0" i="0" sz="2000" u="none" cap="none" strike="noStrike">
                <a:solidFill>
                  <a:srgbClr val="001D4D"/>
                </a:solidFill>
                <a:latin typeface="Trebuchet MS"/>
                <a:ea typeface="Trebuchet MS"/>
                <a:cs typeface="Trebuchet MS"/>
                <a:sym typeface="Trebuchet MS"/>
              </a:defRPr>
            </a:lvl1pPr>
            <a:lvl2pPr indent="-184150" lvl="1" marL="57785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2pPr>
            <a:lvl3pPr indent="-174625" lvl="2" marL="86042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3pPr>
            <a:lvl4pPr indent="-177800" lvl="3" marL="114300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4pPr>
            <a:lvl5pPr indent="-168275" lvl="4" marL="142557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5pPr>
            <a:lvl6pPr indent="-114300" lvl="5" marL="25146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6pPr>
            <a:lvl7pPr indent="-114300" lvl="6" marL="29718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7pPr>
            <a:lvl8pPr indent="-114300" lvl="7" marL="34290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8pPr>
            <a:lvl9pPr indent="-114300" lvl="8" marL="38862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72" name="Shape 72"/>
          <p:cNvSpPr txBox="1"/>
          <p:nvPr>
            <p:ph idx="2" type="body"/>
          </p:nvPr>
        </p:nvSpPr>
        <p:spPr>
          <a:xfrm>
            <a:off x="4710953" y="3991816"/>
            <a:ext cx="3657600" cy="2057400"/>
          </a:xfrm>
          <a:prstGeom prst="rect">
            <a:avLst/>
          </a:prstGeom>
          <a:noFill/>
          <a:ln>
            <a:noFill/>
          </a:ln>
        </p:spPr>
        <p:txBody>
          <a:bodyPr anchorCtr="0" anchor="t" bIns="91425" lIns="91425" rIns="91425" tIns="91425"/>
          <a:lstStyle>
            <a:lvl1pPr indent="-155575" lvl="0" marL="282575" marR="0" rtl="0" algn="l">
              <a:spcBef>
                <a:spcPts val="2000"/>
              </a:spcBef>
              <a:spcAft>
                <a:spcPts val="0"/>
              </a:spcAft>
              <a:buClr>
                <a:srgbClr val="001D4D"/>
              </a:buClr>
              <a:buSzPct val="100000"/>
              <a:buFont typeface="Noto Sans Symbols"/>
              <a:buChar char="●"/>
              <a:defRPr b="0" i="0" sz="2000" u="none" cap="none" strike="noStrike">
                <a:solidFill>
                  <a:srgbClr val="001D4D"/>
                </a:solidFill>
                <a:latin typeface="Trebuchet MS"/>
                <a:ea typeface="Trebuchet MS"/>
                <a:cs typeface="Trebuchet MS"/>
                <a:sym typeface="Trebuchet MS"/>
              </a:defRPr>
            </a:lvl1pPr>
            <a:lvl2pPr indent="-184150" lvl="1" marL="57785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2pPr>
            <a:lvl3pPr indent="-174625" lvl="2" marL="86042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3pPr>
            <a:lvl4pPr indent="-177800" lvl="3" marL="114300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4pPr>
            <a:lvl5pPr indent="-168275" lvl="4" marL="142557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5pPr>
            <a:lvl6pPr indent="-114300" lvl="5" marL="25146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6pPr>
            <a:lvl7pPr indent="-114300" lvl="6" marL="29718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7pPr>
            <a:lvl8pPr indent="-114300" lvl="7" marL="34290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8pPr>
            <a:lvl9pPr indent="-114300" lvl="8" marL="38862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73" name="Shape 73"/>
          <p:cNvSpPr txBox="1"/>
          <p:nvPr>
            <p:ph idx="3" type="body"/>
          </p:nvPr>
        </p:nvSpPr>
        <p:spPr>
          <a:xfrm>
            <a:off x="779462" y="1828800"/>
            <a:ext cx="3657600" cy="4219575"/>
          </a:xfrm>
          <a:prstGeom prst="rect">
            <a:avLst/>
          </a:prstGeom>
          <a:noFill/>
          <a:ln>
            <a:noFill/>
          </a:ln>
        </p:spPr>
        <p:txBody>
          <a:bodyPr anchorCtr="0" anchor="t" bIns="91425" lIns="91425" rIns="91425" tIns="91425"/>
          <a:lstStyle>
            <a:lvl1pPr indent="-155575" lvl="0" marL="282575" marR="0" rtl="0" algn="l">
              <a:spcBef>
                <a:spcPts val="2000"/>
              </a:spcBef>
              <a:spcAft>
                <a:spcPts val="0"/>
              </a:spcAft>
              <a:buClr>
                <a:srgbClr val="001D4D"/>
              </a:buClr>
              <a:buSzPct val="100000"/>
              <a:buFont typeface="Noto Sans Symbols"/>
              <a:buChar char="●"/>
              <a:defRPr b="0" i="0" sz="2000" u="none" cap="none" strike="noStrike">
                <a:solidFill>
                  <a:srgbClr val="001D4D"/>
                </a:solidFill>
                <a:latin typeface="Trebuchet MS"/>
                <a:ea typeface="Trebuchet MS"/>
                <a:cs typeface="Trebuchet MS"/>
                <a:sym typeface="Trebuchet MS"/>
              </a:defRPr>
            </a:lvl1pPr>
            <a:lvl2pPr indent="-184150" lvl="1" marL="57785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2pPr>
            <a:lvl3pPr indent="-174625" lvl="2" marL="86042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3pPr>
            <a:lvl4pPr indent="-177800" lvl="3" marL="114300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4pPr>
            <a:lvl5pPr indent="-168275" lvl="4" marL="142557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5pPr>
            <a:lvl6pPr indent="-114300" lvl="5" marL="25146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6pPr>
            <a:lvl7pPr indent="-114300" lvl="6" marL="29718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7pPr>
            <a:lvl8pPr indent="-114300" lvl="7" marL="34290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8pPr>
            <a:lvl9pPr indent="-114300" lvl="8" marL="38862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74" name="Shape 74"/>
          <p:cNvSpPr txBox="1"/>
          <p:nvPr>
            <p:ph idx="10" type="dt"/>
          </p:nvPr>
        </p:nvSpPr>
        <p:spPr>
          <a:xfrm>
            <a:off x="381000" y="6288087"/>
            <a:ext cx="1887538" cy="365125"/>
          </a:xfrm>
          <a:prstGeom prst="rect">
            <a:avLst/>
          </a:prstGeom>
          <a:noFill/>
          <a:ln>
            <a:noFill/>
          </a:ln>
        </p:spPr>
        <p:txBody>
          <a:bodyPr anchorCtr="0" anchor="ctr" bIns="91425" lIns="91425" rIns="91425" tIns="91425"/>
          <a:lstStyle>
            <a:lvl1pPr indent="0" lvl="0" marL="0" marR="0" rtl="0" algn="l">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75" name="Shape 75"/>
          <p:cNvSpPr txBox="1"/>
          <p:nvPr>
            <p:ph idx="11" type="ftr"/>
          </p:nvPr>
        </p:nvSpPr>
        <p:spPr>
          <a:xfrm>
            <a:off x="3305175" y="6288087"/>
            <a:ext cx="5238750" cy="365125"/>
          </a:xfrm>
          <a:prstGeom prst="rect">
            <a:avLst/>
          </a:prstGeom>
          <a:noFill/>
          <a:ln>
            <a:noFill/>
          </a:ln>
        </p:spPr>
        <p:txBody>
          <a:bodyPr anchorCtr="0" anchor="ctr" bIns="91425" lIns="91425" rIns="91425" tIns="91425"/>
          <a:lstStyle>
            <a:lvl1pPr indent="0" lvl="0" marL="0" marR="0" rtl="0" algn="r">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76" name="Shape 76"/>
          <p:cNvSpPr txBox="1"/>
          <p:nvPr>
            <p:ph idx="12" type="sldNum"/>
          </p:nvPr>
        </p:nvSpPr>
        <p:spPr>
          <a:xfrm>
            <a:off x="8404225" y="219075"/>
            <a:ext cx="493713" cy="365125"/>
          </a:xfrm>
          <a:prstGeom prst="rect">
            <a:avLst/>
          </a:prstGeom>
          <a:noFill/>
          <a:ln>
            <a:noFill/>
          </a:ln>
        </p:spPr>
        <p:txBody>
          <a:bodyPr anchorCtr="0" anchor="ctr"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2"/>
                </a:solidFill>
                <a:latin typeface="Trebuchet MS"/>
                <a:ea typeface="Trebuchet MS"/>
                <a:cs typeface="Trebuchet MS"/>
                <a:sym typeface="Trebuchet MS"/>
              </a:rPr>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4 Content">
    <p:spTree>
      <p:nvGrpSpPr>
        <p:cNvPr id="77" name="Shape 77"/>
        <p:cNvGrpSpPr/>
        <p:nvPr/>
      </p:nvGrpSpPr>
      <p:grpSpPr>
        <a:xfrm>
          <a:off x="0" y="0"/>
          <a:ext cx="0" cy="0"/>
          <a:chOff x="0" y="0"/>
          <a:chExt cx="0" cy="0"/>
        </a:xfrm>
      </p:grpSpPr>
      <p:pic>
        <p:nvPicPr>
          <p:cNvPr descr="Overlay-ContentSlides.png" id="78" name="Shape 78"/>
          <p:cNvPicPr preferRelativeResize="0"/>
          <p:nvPr/>
        </p:nvPicPr>
        <p:blipFill rotWithShape="1">
          <a:blip r:embed="rId2">
            <a:alphaModFix/>
          </a:blip>
          <a:srcRect b="0" l="0" r="0" t="0"/>
          <a:stretch/>
        </p:blipFill>
        <p:spPr>
          <a:xfrm>
            <a:off x="150813" y="187325"/>
            <a:ext cx="8828086" cy="6481762"/>
          </a:xfrm>
          <a:prstGeom prst="rect">
            <a:avLst/>
          </a:prstGeom>
          <a:noFill/>
          <a:ln>
            <a:noFill/>
          </a:ln>
        </p:spPr>
      </p:pic>
      <p:sp>
        <p:nvSpPr>
          <p:cNvPr id="79" name="Shape 79"/>
          <p:cNvSpPr txBox="1"/>
          <p:nvPr>
            <p:ph type="title"/>
          </p:nvPr>
        </p:nvSpPr>
        <p:spPr>
          <a:xfrm>
            <a:off x="779462" y="381000"/>
            <a:ext cx="7583486" cy="1044575"/>
          </a:xfrm>
          <a:prstGeom prst="rect">
            <a:avLst/>
          </a:prstGeom>
          <a:noFill/>
          <a:ln>
            <a:noFill/>
          </a:ln>
        </p:spPr>
        <p:txBody>
          <a:bodyPr anchorCtr="0" anchor="b" bIns="91425" lIns="91425" rIns="91425" tIns="91425"/>
          <a:lstStyle>
            <a:lvl1pPr indent="0" lvl="0"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9pPr>
          </a:lstStyle>
          <a:p/>
        </p:txBody>
      </p:sp>
      <p:sp>
        <p:nvSpPr>
          <p:cNvPr id="80" name="Shape 80"/>
          <p:cNvSpPr txBox="1"/>
          <p:nvPr>
            <p:ph idx="1" type="body"/>
          </p:nvPr>
        </p:nvSpPr>
        <p:spPr>
          <a:xfrm>
            <a:off x="779462" y="1828800"/>
            <a:ext cx="3657600" cy="2057400"/>
          </a:xfrm>
          <a:prstGeom prst="rect">
            <a:avLst/>
          </a:prstGeom>
          <a:noFill/>
          <a:ln>
            <a:noFill/>
          </a:ln>
        </p:spPr>
        <p:txBody>
          <a:bodyPr anchorCtr="0" anchor="t" bIns="91425" lIns="91425" rIns="91425" tIns="91425"/>
          <a:lstStyle>
            <a:lvl1pPr indent="-155575" lvl="0" marL="282575" marR="0" rtl="0" algn="l">
              <a:spcBef>
                <a:spcPts val="2000"/>
              </a:spcBef>
              <a:spcAft>
                <a:spcPts val="0"/>
              </a:spcAft>
              <a:buClr>
                <a:srgbClr val="001D4D"/>
              </a:buClr>
              <a:buSzPct val="100000"/>
              <a:buFont typeface="Noto Sans Symbols"/>
              <a:buChar char="●"/>
              <a:defRPr b="0" i="0" sz="2000" u="none" cap="none" strike="noStrike">
                <a:solidFill>
                  <a:srgbClr val="001D4D"/>
                </a:solidFill>
                <a:latin typeface="Trebuchet MS"/>
                <a:ea typeface="Trebuchet MS"/>
                <a:cs typeface="Trebuchet MS"/>
                <a:sym typeface="Trebuchet MS"/>
              </a:defRPr>
            </a:lvl1pPr>
            <a:lvl2pPr indent="-184150" lvl="1" marL="57785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2pPr>
            <a:lvl3pPr indent="-174625" lvl="2" marL="86042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3pPr>
            <a:lvl4pPr indent="-177800" lvl="3" marL="114300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4pPr>
            <a:lvl5pPr indent="-168275" lvl="4" marL="142557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5pPr>
            <a:lvl6pPr indent="-114300" lvl="5" marL="25146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6pPr>
            <a:lvl7pPr indent="-114300" lvl="6" marL="29718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7pPr>
            <a:lvl8pPr indent="-114300" lvl="7" marL="34290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8pPr>
            <a:lvl9pPr indent="-114300" lvl="8" marL="38862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81" name="Shape 81"/>
          <p:cNvSpPr txBox="1"/>
          <p:nvPr>
            <p:ph idx="2" type="body"/>
          </p:nvPr>
        </p:nvSpPr>
        <p:spPr>
          <a:xfrm>
            <a:off x="779462" y="3991816"/>
            <a:ext cx="3657600" cy="2057400"/>
          </a:xfrm>
          <a:prstGeom prst="rect">
            <a:avLst/>
          </a:prstGeom>
          <a:noFill/>
          <a:ln>
            <a:noFill/>
          </a:ln>
        </p:spPr>
        <p:txBody>
          <a:bodyPr anchorCtr="0" anchor="t" bIns="91425" lIns="91425" rIns="91425" tIns="91425"/>
          <a:lstStyle>
            <a:lvl1pPr indent="-155575" lvl="0" marL="282575" marR="0" rtl="0" algn="l">
              <a:spcBef>
                <a:spcPts val="2000"/>
              </a:spcBef>
              <a:spcAft>
                <a:spcPts val="0"/>
              </a:spcAft>
              <a:buClr>
                <a:srgbClr val="001D4D"/>
              </a:buClr>
              <a:buSzPct val="100000"/>
              <a:buFont typeface="Noto Sans Symbols"/>
              <a:buChar char="●"/>
              <a:defRPr b="0" i="0" sz="2000" u="none" cap="none" strike="noStrike">
                <a:solidFill>
                  <a:srgbClr val="001D4D"/>
                </a:solidFill>
                <a:latin typeface="Trebuchet MS"/>
                <a:ea typeface="Trebuchet MS"/>
                <a:cs typeface="Trebuchet MS"/>
                <a:sym typeface="Trebuchet MS"/>
              </a:defRPr>
            </a:lvl1pPr>
            <a:lvl2pPr indent="-184150" lvl="1" marL="57785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2pPr>
            <a:lvl3pPr indent="-174625" lvl="2" marL="86042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3pPr>
            <a:lvl4pPr indent="-177800" lvl="3" marL="114300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4pPr>
            <a:lvl5pPr indent="-168275" lvl="4" marL="142557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5pPr>
            <a:lvl6pPr indent="-114300" lvl="5" marL="25146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6pPr>
            <a:lvl7pPr indent="-114300" lvl="6" marL="29718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7pPr>
            <a:lvl8pPr indent="-114300" lvl="7" marL="34290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8pPr>
            <a:lvl9pPr indent="-114300" lvl="8" marL="38862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82" name="Shape 82"/>
          <p:cNvSpPr txBox="1"/>
          <p:nvPr>
            <p:ph idx="3" type="body"/>
          </p:nvPr>
        </p:nvSpPr>
        <p:spPr>
          <a:xfrm>
            <a:off x="4710953" y="1828800"/>
            <a:ext cx="3657600" cy="2057400"/>
          </a:xfrm>
          <a:prstGeom prst="rect">
            <a:avLst/>
          </a:prstGeom>
          <a:noFill/>
          <a:ln>
            <a:noFill/>
          </a:ln>
        </p:spPr>
        <p:txBody>
          <a:bodyPr anchorCtr="0" anchor="t" bIns="91425" lIns="91425" rIns="91425" tIns="91425"/>
          <a:lstStyle>
            <a:lvl1pPr indent="-155575" lvl="0" marL="282575" marR="0" rtl="0" algn="l">
              <a:spcBef>
                <a:spcPts val="2000"/>
              </a:spcBef>
              <a:spcAft>
                <a:spcPts val="0"/>
              </a:spcAft>
              <a:buClr>
                <a:srgbClr val="001D4D"/>
              </a:buClr>
              <a:buSzPct val="100000"/>
              <a:buFont typeface="Noto Sans Symbols"/>
              <a:buChar char="●"/>
              <a:defRPr b="0" i="0" sz="2000" u="none" cap="none" strike="noStrike">
                <a:solidFill>
                  <a:srgbClr val="001D4D"/>
                </a:solidFill>
                <a:latin typeface="Trebuchet MS"/>
                <a:ea typeface="Trebuchet MS"/>
                <a:cs typeface="Trebuchet MS"/>
                <a:sym typeface="Trebuchet MS"/>
              </a:defRPr>
            </a:lvl1pPr>
            <a:lvl2pPr indent="-184150" lvl="1" marL="57785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2pPr>
            <a:lvl3pPr indent="-174625" lvl="2" marL="86042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3pPr>
            <a:lvl4pPr indent="-177800" lvl="3" marL="114300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4pPr>
            <a:lvl5pPr indent="-168275" lvl="4" marL="142557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5pPr>
            <a:lvl6pPr indent="-114300" lvl="5" marL="25146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6pPr>
            <a:lvl7pPr indent="-114300" lvl="6" marL="29718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7pPr>
            <a:lvl8pPr indent="-114300" lvl="7" marL="34290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8pPr>
            <a:lvl9pPr indent="-114300" lvl="8" marL="38862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83" name="Shape 83"/>
          <p:cNvSpPr txBox="1"/>
          <p:nvPr>
            <p:ph idx="4" type="body"/>
          </p:nvPr>
        </p:nvSpPr>
        <p:spPr>
          <a:xfrm>
            <a:off x="4710953" y="3991816"/>
            <a:ext cx="3657600" cy="2057400"/>
          </a:xfrm>
          <a:prstGeom prst="rect">
            <a:avLst/>
          </a:prstGeom>
          <a:noFill/>
          <a:ln>
            <a:noFill/>
          </a:ln>
        </p:spPr>
        <p:txBody>
          <a:bodyPr anchorCtr="0" anchor="t" bIns="91425" lIns="91425" rIns="91425" tIns="91425"/>
          <a:lstStyle>
            <a:lvl1pPr indent="-155575" lvl="0" marL="282575" marR="0" rtl="0" algn="l">
              <a:spcBef>
                <a:spcPts val="2000"/>
              </a:spcBef>
              <a:spcAft>
                <a:spcPts val="0"/>
              </a:spcAft>
              <a:buClr>
                <a:srgbClr val="001D4D"/>
              </a:buClr>
              <a:buSzPct val="100000"/>
              <a:buFont typeface="Noto Sans Symbols"/>
              <a:buChar char="●"/>
              <a:defRPr b="0" i="0" sz="2000" u="none" cap="none" strike="noStrike">
                <a:solidFill>
                  <a:srgbClr val="001D4D"/>
                </a:solidFill>
                <a:latin typeface="Trebuchet MS"/>
                <a:ea typeface="Trebuchet MS"/>
                <a:cs typeface="Trebuchet MS"/>
                <a:sym typeface="Trebuchet MS"/>
              </a:defRPr>
            </a:lvl1pPr>
            <a:lvl2pPr indent="-184150" lvl="1" marL="57785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2pPr>
            <a:lvl3pPr indent="-174625" lvl="2" marL="86042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3pPr>
            <a:lvl4pPr indent="-177800" lvl="3" marL="114300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4pPr>
            <a:lvl5pPr indent="-168275" lvl="4" marL="142557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5pPr>
            <a:lvl6pPr indent="-114300" lvl="5" marL="25146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6pPr>
            <a:lvl7pPr indent="-114300" lvl="6" marL="29718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7pPr>
            <a:lvl8pPr indent="-114300" lvl="7" marL="34290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8pPr>
            <a:lvl9pPr indent="-114300" lvl="8" marL="38862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84" name="Shape 84"/>
          <p:cNvSpPr txBox="1"/>
          <p:nvPr>
            <p:ph idx="10" type="dt"/>
          </p:nvPr>
        </p:nvSpPr>
        <p:spPr>
          <a:xfrm>
            <a:off x="381000" y="6288087"/>
            <a:ext cx="1887538" cy="365125"/>
          </a:xfrm>
          <a:prstGeom prst="rect">
            <a:avLst/>
          </a:prstGeom>
          <a:noFill/>
          <a:ln>
            <a:noFill/>
          </a:ln>
        </p:spPr>
        <p:txBody>
          <a:bodyPr anchorCtr="0" anchor="ctr" bIns="91425" lIns="91425" rIns="91425" tIns="91425"/>
          <a:lstStyle>
            <a:lvl1pPr indent="0" lvl="0" marL="0" marR="0" rtl="0" algn="l">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85" name="Shape 85"/>
          <p:cNvSpPr txBox="1"/>
          <p:nvPr>
            <p:ph idx="11" type="ftr"/>
          </p:nvPr>
        </p:nvSpPr>
        <p:spPr>
          <a:xfrm>
            <a:off x="3305175" y="6288087"/>
            <a:ext cx="5238750" cy="365125"/>
          </a:xfrm>
          <a:prstGeom prst="rect">
            <a:avLst/>
          </a:prstGeom>
          <a:noFill/>
          <a:ln>
            <a:noFill/>
          </a:ln>
        </p:spPr>
        <p:txBody>
          <a:bodyPr anchorCtr="0" anchor="ctr" bIns="91425" lIns="91425" rIns="91425" tIns="91425"/>
          <a:lstStyle>
            <a:lvl1pPr indent="0" lvl="0" marL="0" marR="0" rtl="0" algn="r">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86" name="Shape 86"/>
          <p:cNvSpPr txBox="1"/>
          <p:nvPr>
            <p:ph idx="12" type="sldNum"/>
          </p:nvPr>
        </p:nvSpPr>
        <p:spPr>
          <a:xfrm>
            <a:off x="8404225" y="219075"/>
            <a:ext cx="493713" cy="365125"/>
          </a:xfrm>
          <a:prstGeom prst="rect">
            <a:avLst/>
          </a:prstGeom>
          <a:noFill/>
          <a:ln>
            <a:noFill/>
          </a:ln>
        </p:spPr>
        <p:txBody>
          <a:bodyPr anchorCtr="0" anchor="ctr"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2"/>
                </a:solidFill>
                <a:latin typeface="Trebuchet MS"/>
                <a:ea typeface="Trebuchet MS"/>
                <a:cs typeface="Trebuchet MS"/>
                <a:sym typeface="Trebuchet MS"/>
              </a:rPr>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Only">
  <p:cSld name="Title Only">
    <p:spTree>
      <p:nvGrpSpPr>
        <p:cNvPr id="87" name="Shape 87"/>
        <p:cNvGrpSpPr/>
        <p:nvPr/>
      </p:nvGrpSpPr>
      <p:grpSpPr>
        <a:xfrm>
          <a:off x="0" y="0"/>
          <a:ext cx="0" cy="0"/>
          <a:chOff x="0" y="0"/>
          <a:chExt cx="0" cy="0"/>
        </a:xfrm>
      </p:grpSpPr>
      <p:pic>
        <p:nvPicPr>
          <p:cNvPr descr="Overlay-ContentSlides.png" id="88" name="Shape 88"/>
          <p:cNvPicPr preferRelativeResize="0"/>
          <p:nvPr/>
        </p:nvPicPr>
        <p:blipFill rotWithShape="1">
          <a:blip r:embed="rId2">
            <a:alphaModFix/>
          </a:blip>
          <a:srcRect b="0" l="0" r="0" t="0"/>
          <a:stretch/>
        </p:blipFill>
        <p:spPr>
          <a:xfrm>
            <a:off x="150813" y="187325"/>
            <a:ext cx="8828086" cy="6481762"/>
          </a:xfrm>
          <a:prstGeom prst="rect">
            <a:avLst/>
          </a:prstGeom>
          <a:noFill/>
          <a:ln>
            <a:noFill/>
          </a:ln>
        </p:spPr>
      </p:pic>
      <p:sp>
        <p:nvSpPr>
          <p:cNvPr id="89" name="Shape 89"/>
          <p:cNvSpPr txBox="1"/>
          <p:nvPr>
            <p:ph type="title"/>
          </p:nvPr>
        </p:nvSpPr>
        <p:spPr>
          <a:xfrm>
            <a:off x="779462" y="381000"/>
            <a:ext cx="7583486" cy="1044575"/>
          </a:xfrm>
          <a:prstGeom prst="rect">
            <a:avLst/>
          </a:prstGeom>
          <a:noFill/>
          <a:ln>
            <a:noFill/>
          </a:ln>
        </p:spPr>
        <p:txBody>
          <a:bodyPr anchorCtr="0" anchor="b" bIns="91425" lIns="91425" rIns="91425" tIns="91425"/>
          <a:lstStyle>
            <a:lvl1pPr indent="0" lvl="0"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9pPr>
          </a:lstStyle>
          <a:p/>
        </p:txBody>
      </p:sp>
      <p:sp>
        <p:nvSpPr>
          <p:cNvPr id="90" name="Shape 90"/>
          <p:cNvSpPr txBox="1"/>
          <p:nvPr>
            <p:ph idx="10" type="dt"/>
          </p:nvPr>
        </p:nvSpPr>
        <p:spPr>
          <a:xfrm>
            <a:off x="381000" y="6288087"/>
            <a:ext cx="1887538" cy="365125"/>
          </a:xfrm>
          <a:prstGeom prst="rect">
            <a:avLst/>
          </a:prstGeom>
          <a:noFill/>
          <a:ln>
            <a:noFill/>
          </a:ln>
        </p:spPr>
        <p:txBody>
          <a:bodyPr anchorCtr="0" anchor="ctr" bIns="91425" lIns="91425" rIns="91425" tIns="91425"/>
          <a:lstStyle>
            <a:lvl1pPr indent="0" lvl="0" marL="0" marR="0" rtl="0" algn="l">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91" name="Shape 91"/>
          <p:cNvSpPr txBox="1"/>
          <p:nvPr>
            <p:ph idx="11" type="ftr"/>
          </p:nvPr>
        </p:nvSpPr>
        <p:spPr>
          <a:xfrm>
            <a:off x="3305175" y="6288087"/>
            <a:ext cx="5238750" cy="365125"/>
          </a:xfrm>
          <a:prstGeom prst="rect">
            <a:avLst/>
          </a:prstGeom>
          <a:noFill/>
          <a:ln>
            <a:noFill/>
          </a:ln>
        </p:spPr>
        <p:txBody>
          <a:bodyPr anchorCtr="0" anchor="ctr" bIns="91425" lIns="91425" rIns="91425" tIns="91425"/>
          <a:lstStyle>
            <a:lvl1pPr indent="0" lvl="0" marL="0" marR="0" rtl="0" algn="r">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92" name="Shape 92"/>
          <p:cNvSpPr txBox="1"/>
          <p:nvPr>
            <p:ph idx="12" type="sldNum"/>
          </p:nvPr>
        </p:nvSpPr>
        <p:spPr>
          <a:xfrm>
            <a:off x="8404225" y="219075"/>
            <a:ext cx="493713" cy="365125"/>
          </a:xfrm>
          <a:prstGeom prst="rect">
            <a:avLst/>
          </a:prstGeom>
          <a:noFill/>
          <a:ln>
            <a:noFill/>
          </a:ln>
        </p:spPr>
        <p:txBody>
          <a:bodyPr anchorCtr="0" anchor="ctr"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2"/>
                </a:solidFill>
                <a:latin typeface="Trebuchet MS"/>
                <a:ea typeface="Trebuchet MS"/>
                <a:cs typeface="Trebuchet MS"/>
                <a:sym typeface="Trebuchet MS"/>
              </a:rPr>
              <a:t>‹#›</a:t>
            </a:fld>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4.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6" Type="http://schemas.openxmlformats.org/officeDocument/2006/relationships/slideLayout" Target="../slideLayouts/slideLayout5.xml"/><Relationship Id="rId18" Type="http://schemas.openxmlformats.org/officeDocument/2006/relationships/theme" Target="../theme/theme2.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9" name="Shape 9"/>
        <p:cNvGrpSpPr/>
        <p:nvPr/>
      </p:nvGrpSpPr>
      <p:grpSpPr>
        <a:xfrm>
          <a:off x="0" y="0"/>
          <a:ext cx="0" cy="0"/>
          <a:chOff x="0" y="0"/>
          <a:chExt cx="0" cy="0"/>
        </a:xfrm>
      </p:grpSpPr>
      <p:sp>
        <p:nvSpPr>
          <p:cNvPr id="10" name="Shape 10"/>
          <p:cNvSpPr/>
          <p:nvPr/>
        </p:nvSpPr>
        <p:spPr>
          <a:xfrm>
            <a:off x="190500" y="190500"/>
            <a:ext cx="8764587" cy="6478588"/>
          </a:xfrm>
          <a:prstGeom prst="round2DiagRect">
            <a:avLst>
              <a:gd fmla="val 9416" name="adj1"/>
              <a:gd fmla="val 0" name="adj2"/>
            </a:avLst>
          </a:prstGeom>
          <a:gradFill>
            <a:gsLst>
              <a:gs pos="0">
                <a:srgbClr val="B27A00"/>
              </a:gs>
              <a:gs pos="13000">
                <a:srgbClr val="B27A00"/>
              </a:gs>
              <a:gs pos="100000">
                <a:schemeClr val="lt1"/>
              </a:gs>
            </a:gsLst>
            <a:lin ang="5400000" scaled="0"/>
          </a:gradFill>
          <a:ln>
            <a:noFill/>
          </a:ln>
        </p:spPr>
        <p:txBody>
          <a:bodyPr anchorCtr="0" anchor="ctr" bIns="45700" lIns="91425" rIns="91425"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1" name="Shape 11"/>
          <p:cNvSpPr txBox="1"/>
          <p:nvPr>
            <p:ph type="title"/>
          </p:nvPr>
        </p:nvSpPr>
        <p:spPr>
          <a:xfrm>
            <a:off x="779462" y="381000"/>
            <a:ext cx="7583486" cy="1044575"/>
          </a:xfrm>
          <a:prstGeom prst="rect">
            <a:avLst/>
          </a:prstGeom>
          <a:noFill/>
          <a:ln>
            <a:noFill/>
          </a:ln>
        </p:spPr>
        <p:txBody>
          <a:bodyPr anchorCtr="0" anchor="b" bIns="91425" lIns="91425" rIns="91425" tIns="91425"/>
          <a:lstStyle>
            <a:lvl1pPr indent="0" lvl="0"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9pPr>
          </a:lstStyle>
          <a:p/>
        </p:txBody>
      </p:sp>
      <p:sp>
        <p:nvSpPr>
          <p:cNvPr id="12" name="Shape 12"/>
          <p:cNvSpPr txBox="1"/>
          <p:nvPr>
            <p:ph idx="1" type="body"/>
          </p:nvPr>
        </p:nvSpPr>
        <p:spPr>
          <a:xfrm>
            <a:off x="779462" y="1828800"/>
            <a:ext cx="7583486" cy="4208462"/>
          </a:xfrm>
          <a:prstGeom prst="rect">
            <a:avLst/>
          </a:prstGeom>
          <a:noFill/>
          <a:ln>
            <a:noFill/>
          </a:ln>
        </p:spPr>
        <p:txBody>
          <a:bodyPr anchorCtr="0" anchor="t" bIns="91425" lIns="91425" rIns="91425" tIns="91425"/>
          <a:lstStyle>
            <a:lvl1pPr indent="-142875" lvl="0" marL="282575" marR="0" rtl="0" algn="l">
              <a:spcBef>
                <a:spcPts val="2000"/>
              </a:spcBef>
              <a:spcAft>
                <a:spcPts val="0"/>
              </a:spcAft>
              <a:buClr>
                <a:srgbClr val="001D4D"/>
              </a:buClr>
              <a:buSzPct val="100000"/>
              <a:buFont typeface="Noto Sans Symbols"/>
              <a:buChar char="●"/>
              <a:defRPr b="0" i="0" sz="2200" u="none" cap="none" strike="noStrike">
                <a:solidFill>
                  <a:srgbClr val="001D4D"/>
                </a:solidFill>
                <a:latin typeface="Trebuchet MS"/>
                <a:ea typeface="Trebuchet MS"/>
                <a:cs typeface="Trebuchet MS"/>
                <a:sym typeface="Trebuchet MS"/>
              </a:defRPr>
            </a:lvl1pPr>
            <a:lvl2pPr indent="-171450" lvl="1" marL="577850" marR="0" rtl="0" algn="l">
              <a:spcBef>
                <a:spcPts val="600"/>
              </a:spcBef>
              <a:spcAft>
                <a:spcPts val="0"/>
              </a:spcAft>
              <a:buClr>
                <a:srgbClr val="001D4D"/>
              </a:buClr>
              <a:buSzPct val="100000"/>
              <a:buFont typeface="Noto Sans Symbols"/>
              <a:buChar char="●"/>
              <a:defRPr b="0" i="0" sz="2000" u="none" cap="none" strike="noStrike">
                <a:solidFill>
                  <a:srgbClr val="001D4D"/>
                </a:solidFill>
                <a:latin typeface="Trebuchet MS"/>
                <a:ea typeface="Trebuchet MS"/>
                <a:cs typeface="Trebuchet MS"/>
                <a:sym typeface="Trebuchet MS"/>
              </a:defRPr>
            </a:lvl2pPr>
            <a:lvl3pPr indent="-174625" lvl="2" marL="86042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3pPr>
            <a:lvl4pPr indent="-177800" lvl="3" marL="114300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4pPr>
            <a:lvl5pPr indent="-168275" lvl="4" marL="142557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9pPr>
          </a:lstStyle>
          <a:p/>
        </p:txBody>
      </p:sp>
      <p:sp>
        <p:nvSpPr>
          <p:cNvPr id="13" name="Shape 13"/>
          <p:cNvSpPr txBox="1"/>
          <p:nvPr>
            <p:ph idx="10" type="dt"/>
          </p:nvPr>
        </p:nvSpPr>
        <p:spPr>
          <a:xfrm>
            <a:off x="381000" y="6288087"/>
            <a:ext cx="1887538" cy="365125"/>
          </a:xfrm>
          <a:prstGeom prst="rect">
            <a:avLst/>
          </a:prstGeom>
          <a:noFill/>
          <a:ln>
            <a:noFill/>
          </a:ln>
        </p:spPr>
        <p:txBody>
          <a:bodyPr anchorCtr="0" anchor="ctr" bIns="91425" lIns="91425" rIns="91425" tIns="91425"/>
          <a:lstStyle>
            <a:lvl1pPr indent="0" lvl="0" marL="0" marR="0" rtl="0" algn="l">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14" name="Shape 14"/>
          <p:cNvSpPr txBox="1"/>
          <p:nvPr>
            <p:ph idx="11" type="ftr"/>
          </p:nvPr>
        </p:nvSpPr>
        <p:spPr>
          <a:xfrm>
            <a:off x="3305175" y="6288087"/>
            <a:ext cx="5238750" cy="365125"/>
          </a:xfrm>
          <a:prstGeom prst="rect">
            <a:avLst/>
          </a:prstGeom>
          <a:noFill/>
          <a:ln>
            <a:noFill/>
          </a:ln>
        </p:spPr>
        <p:txBody>
          <a:bodyPr anchorCtr="0" anchor="ctr" bIns="91425" lIns="91425" rIns="91425" tIns="91425"/>
          <a:lstStyle>
            <a:lvl1pPr indent="0" lvl="0" marL="0" marR="0" rtl="0" algn="r">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15" name="Shape 15"/>
          <p:cNvSpPr txBox="1"/>
          <p:nvPr>
            <p:ph idx="12" type="sldNum"/>
          </p:nvPr>
        </p:nvSpPr>
        <p:spPr>
          <a:xfrm>
            <a:off x="8404225" y="219075"/>
            <a:ext cx="493713" cy="365125"/>
          </a:xfrm>
          <a:prstGeom prst="rect">
            <a:avLst/>
          </a:prstGeom>
          <a:noFill/>
          <a:ln>
            <a:noFill/>
          </a:ln>
        </p:spPr>
        <p:txBody>
          <a:bodyPr anchorCtr="0" anchor="ctr"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2"/>
                </a:solidFill>
                <a:latin typeface="Trebuchet MS"/>
                <a:ea typeface="Trebuchet MS"/>
                <a:cs typeface="Trebuchet MS"/>
                <a:sym typeface="Trebuchet MS"/>
              </a:rPr>
              <a:t>‹#›</a:t>
            </a:fld>
          </a:p>
        </p:txBody>
      </p:sp>
      <p:pic>
        <p:nvPicPr>
          <p:cNvPr descr="FIULogo_H_CMYK_fx.png" id="16" name="Shape 16"/>
          <p:cNvPicPr preferRelativeResize="0"/>
          <p:nvPr/>
        </p:nvPicPr>
        <p:blipFill rotWithShape="1">
          <a:blip r:embed="rId1">
            <a:alphaModFix/>
          </a:blip>
          <a:srcRect b="0" l="0" r="0" t="0"/>
          <a:stretch/>
        </p:blipFill>
        <p:spPr>
          <a:xfrm>
            <a:off x="6103937" y="5959475"/>
            <a:ext cx="2430462" cy="6937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8.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7.png"/><Relationship Id="rId4" Type="http://schemas.openxmlformats.org/officeDocument/2006/relationships/image" Target="../media/image3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2.png"/><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3.png"/><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11" Type="http://schemas.openxmlformats.org/officeDocument/2006/relationships/image" Target="../media/image35.png"/><Relationship Id="rId10" Type="http://schemas.openxmlformats.org/officeDocument/2006/relationships/image" Target="../media/image33.png"/><Relationship Id="rId13" Type="http://schemas.openxmlformats.org/officeDocument/2006/relationships/image" Target="../media/image37.png"/><Relationship Id="rId12" Type="http://schemas.openxmlformats.org/officeDocument/2006/relationships/image" Target="../media/image41.png"/><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8.png"/><Relationship Id="rId4" Type="http://schemas.openxmlformats.org/officeDocument/2006/relationships/image" Target="../media/image25.png"/><Relationship Id="rId9" Type="http://schemas.openxmlformats.org/officeDocument/2006/relationships/image" Target="../media/image39.png"/><Relationship Id="rId5" Type="http://schemas.openxmlformats.org/officeDocument/2006/relationships/image" Target="../media/image38.png"/><Relationship Id="rId6" Type="http://schemas.openxmlformats.org/officeDocument/2006/relationships/image" Target="../media/image31.png"/><Relationship Id="rId7" Type="http://schemas.openxmlformats.org/officeDocument/2006/relationships/image" Target="../media/image34.png"/><Relationship Id="rId8" Type="http://schemas.openxmlformats.org/officeDocument/2006/relationships/image" Target="../media/image4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2.png"/><Relationship Id="rId4" Type="http://schemas.openxmlformats.org/officeDocument/2006/relationships/image" Target="../media/image11.png"/><Relationship Id="rId5" Type="http://schemas.openxmlformats.org/officeDocument/2006/relationships/image" Target="../media/image10.png"/><Relationship Id="rId6" Type="http://schemas.openxmlformats.org/officeDocument/2006/relationships/image" Target="../media/image1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1.png"/><Relationship Id="rId4" Type="http://schemas.openxmlformats.org/officeDocument/2006/relationships/image" Target="../media/image24.png"/><Relationship Id="rId5" Type="http://schemas.openxmlformats.org/officeDocument/2006/relationships/image" Target="../media/image20.png"/><Relationship Id="rId6" Type="http://schemas.openxmlformats.org/officeDocument/2006/relationships/image" Target="../media/image2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3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8" name="Shape 148"/>
        <p:cNvGrpSpPr/>
        <p:nvPr/>
      </p:nvGrpSpPr>
      <p:grpSpPr>
        <a:xfrm>
          <a:off x="0" y="0"/>
          <a:ext cx="0" cy="0"/>
          <a:chOff x="0" y="0"/>
          <a:chExt cx="0" cy="0"/>
        </a:xfrm>
      </p:grpSpPr>
      <p:sp>
        <p:nvSpPr>
          <p:cNvPr id="149" name="Shape 149"/>
          <p:cNvSpPr txBox="1"/>
          <p:nvPr>
            <p:ph type="ctrTitle"/>
          </p:nvPr>
        </p:nvSpPr>
        <p:spPr>
          <a:xfrm>
            <a:off x="135925" y="1510687"/>
            <a:ext cx="8686800" cy="3900900"/>
          </a:xfrm>
          <a:prstGeom prst="rect">
            <a:avLst/>
          </a:prstGeom>
          <a:noFill/>
          <a:ln>
            <a:noFill/>
          </a:ln>
        </p:spPr>
        <p:txBody>
          <a:bodyPr anchorCtr="0" anchor="b" bIns="45700" lIns="91425" rIns="91425" tIns="45700">
            <a:noAutofit/>
          </a:bodyPr>
          <a:lstStyle/>
          <a:p>
            <a:pPr indent="0" lvl="0" marL="0" marR="0" rtl="0" algn="ctr">
              <a:spcBef>
                <a:spcPts val="0"/>
              </a:spcBef>
              <a:spcAft>
                <a:spcPts val="0"/>
              </a:spcAft>
              <a:buSzPct val="25000"/>
              <a:buNone/>
            </a:pPr>
            <a:r>
              <a:rPr lang="en-US"/>
              <a:t>ASI PantherCentric 1.0</a:t>
            </a:r>
          </a:p>
          <a:p>
            <a:pPr indent="0" lvl="0" marL="0" marR="0" rtl="0" algn="ctr">
              <a:spcBef>
                <a:spcPts val="0"/>
              </a:spcBef>
              <a:spcAft>
                <a:spcPts val="0"/>
              </a:spcAft>
              <a:buSzPct val="25000"/>
              <a:buNone/>
            </a:pPr>
            <a:r>
              <a:t/>
            </a:r>
            <a:endParaRPr sz="2900"/>
          </a:p>
          <a:p>
            <a:pPr indent="0" lvl="0" marL="0" marR="0" rtl="0" algn="ctr">
              <a:spcBef>
                <a:spcPts val="0"/>
              </a:spcBef>
              <a:spcAft>
                <a:spcPts val="0"/>
              </a:spcAft>
              <a:buSzPct val="25000"/>
              <a:buNone/>
            </a:pPr>
            <a:r>
              <a:rPr b="0" i="0" lang="en-US" sz="2500" u="none" cap="none" strike="noStrike">
                <a:solidFill>
                  <a:srgbClr val="001D4D"/>
                </a:solidFill>
                <a:latin typeface="Trebuchet MS"/>
                <a:ea typeface="Trebuchet MS"/>
                <a:cs typeface="Trebuchet MS"/>
                <a:sym typeface="Trebuchet MS"/>
              </a:rPr>
              <a:t>Team Members: </a:t>
            </a:r>
            <a:r>
              <a:rPr lang="en-US" sz="2500"/>
              <a:t>Alfredo Santoyo, Jake Lopez, Priscila Cordova, Rolando Moreno</a:t>
            </a:r>
            <a:br>
              <a:rPr b="0" i="0" lang="en-US" sz="2500" u="none" cap="none" strike="noStrike">
                <a:solidFill>
                  <a:srgbClr val="001D4D"/>
                </a:solidFill>
                <a:latin typeface="Trebuchet MS"/>
                <a:ea typeface="Trebuchet MS"/>
                <a:cs typeface="Trebuchet MS"/>
                <a:sym typeface="Trebuchet MS"/>
              </a:rPr>
            </a:br>
            <a:r>
              <a:rPr b="0" i="0" lang="en-US" sz="2500" u="none" cap="none" strike="noStrike">
                <a:solidFill>
                  <a:srgbClr val="001D4D"/>
                </a:solidFill>
                <a:latin typeface="Trebuchet MS"/>
                <a:ea typeface="Trebuchet MS"/>
                <a:cs typeface="Trebuchet MS"/>
                <a:sym typeface="Trebuchet MS"/>
              </a:rPr>
              <a:t>Product Owner: Myrian Herle</a:t>
            </a:r>
          </a:p>
          <a:p>
            <a:pPr indent="0" lvl="0" marL="0" marR="0" rtl="0" algn="ctr">
              <a:spcBef>
                <a:spcPts val="0"/>
              </a:spcBef>
              <a:spcAft>
                <a:spcPts val="0"/>
              </a:spcAft>
              <a:buSzPct val="25000"/>
              <a:buNone/>
            </a:pPr>
            <a:r>
              <a:rPr lang="en-US" sz="2500"/>
              <a:t>Instructor: Masoud Sadjadi</a:t>
            </a:r>
            <a:br>
              <a:rPr b="0" i="0" lang="en-US" sz="2800" u="none" cap="none" strike="noStrike">
                <a:solidFill>
                  <a:srgbClr val="001D4D"/>
                </a:solidFill>
                <a:latin typeface="Trebuchet MS"/>
                <a:ea typeface="Trebuchet MS"/>
                <a:cs typeface="Trebuchet MS"/>
                <a:sym typeface="Trebuchet MS"/>
              </a:rPr>
            </a:br>
            <a:br>
              <a:rPr b="0" i="0" lang="en-US" sz="4400" u="none" cap="none" strike="noStrike">
                <a:solidFill>
                  <a:srgbClr val="001D4D"/>
                </a:solidFill>
                <a:latin typeface="Trebuchet MS"/>
                <a:ea typeface="Trebuchet MS"/>
                <a:cs typeface="Trebuchet MS"/>
                <a:sym typeface="Trebuchet MS"/>
              </a:rPr>
            </a:br>
            <a:r>
              <a:rPr b="0" i="0" lang="en-US" sz="1800" u="none" cap="none" strike="noStrike">
                <a:solidFill>
                  <a:srgbClr val="001D4D"/>
                </a:solidFill>
                <a:latin typeface="Trebuchet MS"/>
                <a:ea typeface="Trebuchet MS"/>
                <a:cs typeface="Trebuchet MS"/>
                <a:sym typeface="Trebuchet MS"/>
              </a:rPr>
              <a:t>School of Computing and Information Sciences</a:t>
            </a:r>
            <a:br>
              <a:rPr b="0" i="0" lang="en-US" sz="1800" u="none" cap="none" strike="noStrike">
                <a:solidFill>
                  <a:srgbClr val="001D4D"/>
                </a:solidFill>
                <a:latin typeface="Trebuchet MS"/>
                <a:ea typeface="Trebuchet MS"/>
                <a:cs typeface="Trebuchet MS"/>
                <a:sym typeface="Trebuchet MS"/>
              </a:rPr>
            </a:br>
            <a:r>
              <a:rPr b="0" i="0" lang="en-US" sz="1800" u="none" cap="none" strike="noStrike">
                <a:solidFill>
                  <a:srgbClr val="001D4D"/>
                </a:solidFill>
                <a:latin typeface="Trebuchet MS"/>
                <a:ea typeface="Trebuchet MS"/>
                <a:cs typeface="Trebuchet MS"/>
                <a:sym typeface="Trebuchet MS"/>
              </a:rPr>
              <a:t>Florida International University</a:t>
            </a:r>
          </a:p>
        </p:txBody>
      </p:sp>
      <p:sp>
        <p:nvSpPr>
          <p:cNvPr id="150" name="Shape 150"/>
          <p:cNvSpPr txBox="1"/>
          <p:nvPr>
            <p:ph idx="1" type="subTitle"/>
          </p:nvPr>
        </p:nvSpPr>
        <p:spPr>
          <a:xfrm>
            <a:off x="228600" y="5643562"/>
            <a:ext cx="8686800" cy="1219199"/>
          </a:xfrm>
          <a:prstGeom prst="rect">
            <a:avLst/>
          </a:prstGeom>
          <a:noFill/>
          <a:ln>
            <a:noFill/>
          </a:ln>
        </p:spPr>
        <p:txBody>
          <a:bodyPr anchorCtr="0" anchor="t" bIns="45700" lIns="91425" rIns="91425" tIns="45700">
            <a:noAutofit/>
          </a:bodyPr>
          <a:lstStyle/>
          <a:p>
            <a:pPr indent="0" lvl="0" marL="0" marR="0" rtl="0" algn="ctr">
              <a:spcBef>
                <a:spcPts val="0"/>
              </a:spcBef>
              <a:spcAft>
                <a:spcPts val="0"/>
              </a:spcAft>
              <a:buClr>
                <a:schemeClr val="lt1"/>
              </a:buClr>
              <a:buSzPct val="25000"/>
              <a:buFont typeface="Noto Sans Symbols"/>
              <a:buNone/>
            </a:pPr>
            <a:r>
              <a:rPr lang="en-US">
                <a:solidFill>
                  <a:srgbClr val="666666"/>
                </a:solidFill>
              </a:rPr>
              <a:t> </a:t>
            </a:r>
          </a:p>
        </p:txBody>
      </p:sp>
      <p:sp>
        <p:nvSpPr>
          <p:cNvPr id="151" name="Shape 151"/>
          <p:cNvSpPr txBox="1"/>
          <p:nvPr/>
        </p:nvSpPr>
        <p:spPr>
          <a:xfrm>
            <a:off x="135925" y="556025"/>
            <a:ext cx="8686800" cy="722700"/>
          </a:xfrm>
          <a:prstGeom prst="rect">
            <a:avLst/>
          </a:prstGeom>
          <a:noFill/>
          <a:ln>
            <a:noFill/>
          </a:ln>
        </p:spPr>
        <p:txBody>
          <a:bodyPr anchorCtr="0" anchor="b" bIns="45700" lIns="91425" rIns="91425" tIns="45700">
            <a:noAutofit/>
          </a:bodyPr>
          <a:lstStyle/>
          <a:p>
            <a:pPr indent="0" lvl="0" marL="0" marR="0" rtl="0" algn="ctr">
              <a:spcBef>
                <a:spcPts val="0"/>
              </a:spcBef>
              <a:spcAft>
                <a:spcPts val="0"/>
              </a:spcAft>
              <a:buSzPct val="25000"/>
              <a:buNone/>
            </a:pPr>
            <a:r>
              <a:rPr b="0" i="0" lang="en-US" sz="3600" u="none" cap="none" strike="noStrike">
                <a:solidFill>
                  <a:srgbClr val="001D4D"/>
                </a:solidFill>
                <a:latin typeface="Trebuchet MS"/>
                <a:ea typeface="Trebuchet MS"/>
                <a:cs typeface="Trebuchet MS"/>
                <a:sym typeface="Trebuchet MS"/>
              </a:rPr>
              <a:t>Final Presentation</a:t>
            </a:r>
          </a:p>
          <a:p>
            <a:pPr lvl="0" rtl="0" algn="ctr">
              <a:spcBef>
                <a:spcPts val="0"/>
              </a:spcBef>
              <a:buClr>
                <a:schemeClr val="dk1"/>
              </a:buClr>
              <a:buSzPct val="25000"/>
              <a:buFont typeface="Arial"/>
              <a:buNone/>
            </a:pPr>
            <a:r>
              <a:rPr lang="en-US" sz="2600">
                <a:solidFill>
                  <a:srgbClr val="001D4D"/>
                </a:solidFill>
                <a:latin typeface="Trebuchet MS"/>
                <a:ea typeface="Trebuchet MS"/>
                <a:cs typeface="Trebuchet MS"/>
                <a:sym typeface="Trebuchet MS"/>
              </a:rPr>
              <a:t>Summer 2017</a:t>
            </a:r>
          </a:p>
        </p:txBody>
      </p:sp>
      <p:sp>
        <p:nvSpPr>
          <p:cNvPr id="152" name="Shape 152"/>
          <p:cNvSpPr txBox="1"/>
          <p:nvPr/>
        </p:nvSpPr>
        <p:spPr>
          <a:xfrm>
            <a:off x="585850" y="5942950"/>
            <a:ext cx="1550700" cy="620400"/>
          </a:xfrm>
          <a:prstGeom prst="rect">
            <a:avLst/>
          </a:prstGeom>
          <a:noFill/>
          <a:ln>
            <a:noFill/>
          </a:ln>
        </p:spPr>
        <p:txBody>
          <a:bodyPr anchorCtr="0" anchor="t" bIns="91425" lIns="91425" rIns="91425" tIns="91425">
            <a:noAutofit/>
          </a:bodyPr>
          <a:lstStyle/>
          <a:p>
            <a:pPr lvl="0">
              <a:spcBef>
                <a:spcPts val="0"/>
              </a:spcBef>
              <a:buNone/>
            </a:pPr>
            <a:r>
              <a:t/>
            </a:r>
            <a:endParaRPr/>
          </a:p>
        </p:txBody>
      </p:sp>
      <p:pic>
        <p:nvPicPr>
          <p:cNvPr descr="ASI-Logo_100x100.png" id="153" name="Shape 153"/>
          <p:cNvPicPr preferRelativeResize="0"/>
          <p:nvPr/>
        </p:nvPicPr>
        <p:blipFill>
          <a:blip r:embed="rId3">
            <a:alphaModFix/>
          </a:blip>
          <a:stretch>
            <a:fillRect/>
          </a:stretch>
        </p:blipFill>
        <p:spPr>
          <a:xfrm>
            <a:off x="585850" y="5643575"/>
            <a:ext cx="952500" cy="9525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4" name="Shape 224"/>
        <p:cNvGrpSpPr/>
        <p:nvPr/>
      </p:nvGrpSpPr>
      <p:grpSpPr>
        <a:xfrm>
          <a:off x="0" y="0"/>
          <a:ext cx="0" cy="0"/>
          <a:chOff x="0" y="0"/>
          <a:chExt cx="0" cy="0"/>
        </a:xfrm>
      </p:grpSpPr>
      <p:sp>
        <p:nvSpPr>
          <p:cNvPr id="225" name="Shape 225"/>
          <p:cNvSpPr txBox="1"/>
          <p:nvPr>
            <p:ph type="title"/>
          </p:nvPr>
        </p:nvSpPr>
        <p:spPr>
          <a:xfrm>
            <a:off x="779462" y="381000"/>
            <a:ext cx="7583400" cy="1044600"/>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0" i="0" lang="en-US" sz="3800" u="none" cap="none" strike="noStrike">
                <a:solidFill>
                  <a:srgbClr val="001D4D"/>
                </a:solidFill>
                <a:latin typeface="Trebuchet MS"/>
                <a:ea typeface="Trebuchet MS"/>
                <a:cs typeface="Trebuchet MS"/>
                <a:sym typeface="Trebuchet MS"/>
              </a:rPr>
              <a:t>User Stor</a:t>
            </a:r>
            <a:r>
              <a:rPr lang="en-US"/>
              <a:t>y #2</a:t>
            </a:r>
          </a:p>
        </p:txBody>
      </p:sp>
      <p:sp>
        <p:nvSpPr>
          <p:cNvPr id="226" name="Shape 226"/>
          <p:cNvSpPr txBox="1"/>
          <p:nvPr>
            <p:ph idx="1" type="body"/>
          </p:nvPr>
        </p:nvSpPr>
        <p:spPr>
          <a:xfrm>
            <a:off x="779462" y="1828800"/>
            <a:ext cx="7583400" cy="4208400"/>
          </a:xfrm>
          <a:prstGeom prst="rect">
            <a:avLst/>
          </a:prstGeom>
          <a:noFill/>
          <a:ln>
            <a:noFill/>
          </a:ln>
        </p:spPr>
        <p:txBody>
          <a:bodyPr anchorCtr="0" anchor="t" bIns="45700" lIns="91425" rIns="91425" tIns="45700">
            <a:noAutofit/>
          </a:bodyPr>
          <a:lstStyle/>
          <a:p>
            <a:pPr indent="0" lvl="0" marL="0" rtl="0">
              <a:spcBef>
                <a:spcPts val="0"/>
              </a:spcBef>
              <a:buNone/>
            </a:pPr>
            <a:r>
              <a:rPr lang="en-US" sz="1800" u="sng"/>
              <a:t>User Story Name:</a:t>
            </a:r>
            <a:r>
              <a:rPr lang="en-US" sz="1800"/>
              <a:t>  View detailed student information</a:t>
            </a:r>
            <a:br>
              <a:rPr lang="en-US" sz="1800"/>
            </a:br>
            <a:br>
              <a:rPr lang="en-US" sz="1800"/>
            </a:br>
            <a:r>
              <a:rPr lang="en-US" sz="1800" u="sng"/>
              <a:t>Description:</a:t>
            </a:r>
            <a:r>
              <a:rPr lang="en-US" sz="1800"/>
              <a:t> Description: As an administrator I would like to select a student in order to see more detailed information of that student so that I can contact them and differentiate similar students.</a:t>
            </a:r>
            <a:br>
              <a:rPr lang="en-US" sz="1800"/>
            </a:br>
            <a:br>
              <a:rPr lang="en-US" sz="1800"/>
            </a:br>
            <a:r>
              <a:rPr lang="en-US" sz="1800" u="sng"/>
              <a:t>Acceptance Criteria</a:t>
            </a:r>
            <a:br>
              <a:rPr lang="en-US" sz="1800"/>
            </a:br>
            <a:r>
              <a:rPr lang="en-US" sz="1800"/>
              <a:t>Student’s first and last name will be displayed</a:t>
            </a:r>
            <a:br>
              <a:rPr lang="en-US" sz="1800"/>
            </a:br>
            <a:r>
              <a:rPr lang="en-US" sz="1800"/>
              <a:t>Student’s major will be displayed</a:t>
            </a:r>
            <a:br>
              <a:rPr lang="en-US" sz="1800"/>
            </a:br>
            <a:r>
              <a:rPr lang="en-US" sz="1800"/>
              <a:t>Student’s sex will be displayed</a:t>
            </a:r>
            <a:br>
              <a:rPr lang="en-US" sz="1800"/>
            </a:br>
            <a:r>
              <a:rPr lang="en-US" sz="1800"/>
              <a:t>Student’s contact information, phone number and email.</a:t>
            </a:r>
            <a:br>
              <a:rPr lang="en-US" sz="1800"/>
            </a:br>
            <a:r>
              <a:rPr lang="en-US" sz="1800"/>
              <a:t>Student’s courses they are receiving tutoring for will be displayed</a:t>
            </a: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1" name="Shape 231"/>
        <p:cNvGrpSpPr/>
        <p:nvPr/>
      </p:nvGrpSpPr>
      <p:grpSpPr>
        <a:xfrm>
          <a:off x="0" y="0"/>
          <a:ext cx="0" cy="0"/>
          <a:chOff x="0" y="0"/>
          <a:chExt cx="0" cy="0"/>
        </a:xfrm>
      </p:grpSpPr>
      <p:sp>
        <p:nvSpPr>
          <p:cNvPr id="232" name="Shape 232"/>
          <p:cNvSpPr txBox="1"/>
          <p:nvPr>
            <p:ph type="title"/>
          </p:nvPr>
        </p:nvSpPr>
        <p:spPr>
          <a:xfrm>
            <a:off x="779462" y="381000"/>
            <a:ext cx="7583400" cy="1044600"/>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0" i="0" lang="en-US" sz="3800" u="none" cap="none" strike="noStrike">
                <a:solidFill>
                  <a:srgbClr val="001D4D"/>
                </a:solidFill>
                <a:latin typeface="Trebuchet MS"/>
                <a:ea typeface="Trebuchet MS"/>
                <a:cs typeface="Trebuchet MS"/>
                <a:sym typeface="Trebuchet MS"/>
              </a:rPr>
              <a:t>User Stor</a:t>
            </a:r>
            <a:r>
              <a:rPr lang="en-US"/>
              <a:t>y #3 </a:t>
            </a:r>
          </a:p>
        </p:txBody>
      </p:sp>
      <p:sp>
        <p:nvSpPr>
          <p:cNvPr id="233" name="Shape 233"/>
          <p:cNvSpPr txBox="1"/>
          <p:nvPr>
            <p:ph idx="1" type="body"/>
          </p:nvPr>
        </p:nvSpPr>
        <p:spPr>
          <a:xfrm>
            <a:off x="779475" y="1425600"/>
            <a:ext cx="7583400" cy="4611600"/>
          </a:xfrm>
          <a:prstGeom prst="rect">
            <a:avLst/>
          </a:prstGeom>
          <a:noFill/>
          <a:ln>
            <a:noFill/>
          </a:ln>
        </p:spPr>
        <p:txBody>
          <a:bodyPr anchorCtr="0" anchor="t" bIns="45700" lIns="91425" rIns="91425" tIns="45700">
            <a:noAutofit/>
          </a:bodyPr>
          <a:lstStyle/>
          <a:p>
            <a:pPr indent="0" lvl="0" marL="0" rtl="0">
              <a:spcBef>
                <a:spcPts val="1000"/>
              </a:spcBef>
              <a:buNone/>
            </a:pPr>
            <a:r>
              <a:rPr lang="en-US" sz="1800" u="sng"/>
              <a:t>User Story Name:</a:t>
            </a:r>
            <a:r>
              <a:rPr lang="en-US" sz="1800"/>
              <a:t> Download an excel file of the report</a:t>
            </a:r>
          </a:p>
          <a:p>
            <a:pPr indent="0" lvl="0" marL="0" rtl="0">
              <a:spcBef>
                <a:spcPts val="0"/>
              </a:spcBef>
              <a:buClr>
                <a:schemeClr val="dk1"/>
              </a:buClr>
              <a:buSzPct val="25000"/>
              <a:buFont typeface="Arial"/>
              <a:buNone/>
            </a:pPr>
            <a:r>
              <a:t/>
            </a:r>
            <a:endParaRPr sz="1800"/>
          </a:p>
          <a:p>
            <a:pPr indent="0" lvl="0" marL="0" marR="0" rtl="0">
              <a:spcBef>
                <a:spcPts val="0"/>
              </a:spcBef>
              <a:spcAft>
                <a:spcPts val="0"/>
              </a:spcAft>
              <a:buNone/>
            </a:pPr>
            <a:r>
              <a:rPr lang="en-US" sz="1800" u="sng"/>
              <a:t>Description</a:t>
            </a:r>
            <a:r>
              <a:rPr lang="en-US" sz="1800" u="sng"/>
              <a:t>:</a:t>
            </a:r>
            <a:r>
              <a:rPr lang="en-US" sz="1800"/>
              <a:t> As an Administrator, I would like to download an Excel version of the Semester report, so I can easily generate scaleable graphs and share the file if need be.</a:t>
            </a:r>
          </a:p>
        </p:txBody>
      </p:sp>
      <p:pic>
        <p:nvPicPr>
          <p:cNvPr id="234" name="Shape 234"/>
          <p:cNvPicPr preferRelativeResize="0"/>
          <p:nvPr/>
        </p:nvPicPr>
        <p:blipFill>
          <a:blip r:embed="rId3">
            <a:alphaModFix/>
          </a:blip>
          <a:stretch>
            <a:fillRect/>
          </a:stretch>
        </p:blipFill>
        <p:spPr>
          <a:xfrm>
            <a:off x="779474" y="3410974"/>
            <a:ext cx="4831452" cy="2626225"/>
          </a:xfrm>
          <a:prstGeom prst="rect">
            <a:avLst/>
          </a:prstGeom>
          <a:noFill/>
          <a:ln>
            <a:noFill/>
          </a:ln>
        </p:spPr>
      </p:pic>
      <p:pic>
        <p:nvPicPr>
          <p:cNvPr id="235" name="Shape 235"/>
          <p:cNvPicPr preferRelativeResize="0"/>
          <p:nvPr/>
        </p:nvPicPr>
        <p:blipFill>
          <a:blip r:embed="rId4">
            <a:alphaModFix/>
          </a:blip>
          <a:stretch>
            <a:fillRect/>
          </a:stretch>
        </p:blipFill>
        <p:spPr>
          <a:xfrm>
            <a:off x="5726724" y="3456499"/>
            <a:ext cx="3171425" cy="172389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0" name="Shape 240"/>
        <p:cNvGrpSpPr/>
        <p:nvPr/>
      </p:nvGrpSpPr>
      <p:grpSpPr>
        <a:xfrm>
          <a:off x="0" y="0"/>
          <a:ext cx="0" cy="0"/>
          <a:chOff x="0" y="0"/>
          <a:chExt cx="0" cy="0"/>
        </a:xfrm>
      </p:grpSpPr>
      <p:sp>
        <p:nvSpPr>
          <p:cNvPr id="241" name="Shape 241"/>
          <p:cNvSpPr txBox="1"/>
          <p:nvPr>
            <p:ph type="title"/>
          </p:nvPr>
        </p:nvSpPr>
        <p:spPr>
          <a:xfrm>
            <a:off x="779462" y="381000"/>
            <a:ext cx="7583400" cy="1044600"/>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0" i="0" lang="en-US" sz="3800" u="none" cap="none" strike="noStrike">
                <a:solidFill>
                  <a:srgbClr val="001D4D"/>
                </a:solidFill>
                <a:latin typeface="Trebuchet MS"/>
                <a:ea typeface="Trebuchet MS"/>
                <a:cs typeface="Trebuchet MS"/>
                <a:sym typeface="Trebuchet MS"/>
              </a:rPr>
              <a:t>User Stor</a:t>
            </a:r>
            <a:r>
              <a:rPr lang="en-US"/>
              <a:t>y #4</a:t>
            </a:r>
          </a:p>
        </p:txBody>
      </p:sp>
      <p:sp>
        <p:nvSpPr>
          <p:cNvPr id="242" name="Shape 242"/>
          <p:cNvSpPr txBox="1"/>
          <p:nvPr>
            <p:ph idx="1" type="body"/>
          </p:nvPr>
        </p:nvSpPr>
        <p:spPr>
          <a:xfrm>
            <a:off x="779462" y="1828800"/>
            <a:ext cx="7583400" cy="4208400"/>
          </a:xfrm>
          <a:prstGeom prst="rect">
            <a:avLst/>
          </a:prstGeom>
          <a:noFill/>
          <a:ln>
            <a:noFill/>
          </a:ln>
        </p:spPr>
        <p:txBody>
          <a:bodyPr anchorCtr="0" anchor="t" bIns="45700" lIns="91425" rIns="91425" tIns="45700">
            <a:noAutofit/>
          </a:bodyPr>
          <a:lstStyle/>
          <a:p>
            <a:pPr indent="0" lvl="0" marL="0" marR="0" rtl="0" algn="l">
              <a:spcBef>
                <a:spcPts val="2000"/>
              </a:spcBef>
              <a:spcAft>
                <a:spcPts val="0"/>
              </a:spcAft>
              <a:buNone/>
            </a:pPr>
            <a:r>
              <a:rPr lang="en-US" sz="1800" u="sng"/>
              <a:t>User Story Name</a:t>
            </a:r>
            <a:r>
              <a:rPr lang="en-US" sz="1800"/>
              <a:t>: View detailed survey by clicking on survey located in surveys by course view</a:t>
            </a:r>
            <a:br>
              <a:rPr lang="en-US" sz="1800"/>
            </a:br>
            <a:br>
              <a:rPr lang="en-US" sz="1800"/>
            </a:br>
            <a:r>
              <a:rPr lang="en-US" sz="1800" u="sng"/>
              <a:t>Description</a:t>
            </a:r>
            <a:r>
              <a:rPr lang="en-US" sz="1800"/>
              <a:t>: As an administrator, I would like to click on a survey summary in order to view the details of the surveys so that I can see the answers to each question</a:t>
            </a:r>
            <a:br>
              <a:rPr lang="en-US" sz="1800"/>
            </a:br>
            <a:br>
              <a:rPr lang="en-US" sz="1800"/>
            </a:br>
            <a:r>
              <a:rPr lang="en-US" sz="1800" u="sng"/>
              <a:t>Acceptance Criteria:</a:t>
            </a:r>
            <a:br>
              <a:rPr lang="en-US" sz="1800"/>
            </a:br>
            <a:r>
              <a:rPr lang="en-US" sz="1800"/>
              <a:t>A modal will pop up containing the detailed information</a:t>
            </a:r>
            <a:br>
              <a:rPr lang="en-US" sz="1800"/>
            </a:br>
            <a:r>
              <a:rPr lang="en-US" sz="1800"/>
              <a:t>Questions of the survey will be displayed</a:t>
            </a:r>
            <a:br>
              <a:rPr lang="en-US" sz="1800"/>
            </a:br>
            <a:r>
              <a:rPr lang="en-US" sz="1800"/>
              <a:t>Answers to the questions of the survey will be displayed</a:t>
            </a:r>
            <a:br>
              <a:rPr lang="en-US"/>
            </a:b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7" name="Shape 247"/>
        <p:cNvGrpSpPr/>
        <p:nvPr/>
      </p:nvGrpSpPr>
      <p:grpSpPr>
        <a:xfrm>
          <a:off x="0" y="0"/>
          <a:ext cx="0" cy="0"/>
          <a:chOff x="0" y="0"/>
          <a:chExt cx="0" cy="0"/>
        </a:xfrm>
      </p:grpSpPr>
      <p:sp>
        <p:nvSpPr>
          <p:cNvPr id="248" name="Shape 248"/>
          <p:cNvSpPr txBox="1"/>
          <p:nvPr>
            <p:ph type="title"/>
          </p:nvPr>
        </p:nvSpPr>
        <p:spPr>
          <a:xfrm>
            <a:off x="779462" y="381000"/>
            <a:ext cx="7583400" cy="1044600"/>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0" i="0" lang="en-US" sz="3800" u="none" cap="none" strike="noStrike">
                <a:solidFill>
                  <a:srgbClr val="001D4D"/>
                </a:solidFill>
                <a:latin typeface="Trebuchet MS"/>
                <a:ea typeface="Trebuchet MS"/>
                <a:cs typeface="Trebuchet MS"/>
                <a:sym typeface="Trebuchet MS"/>
              </a:rPr>
              <a:t>Test Suites and Test Cases</a:t>
            </a:r>
          </a:p>
        </p:txBody>
      </p:sp>
      <p:sp>
        <p:nvSpPr>
          <p:cNvPr id="249" name="Shape 249"/>
          <p:cNvSpPr txBox="1"/>
          <p:nvPr>
            <p:ph idx="1" type="body"/>
          </p:nvPr>
        </p:nvSpPr>
        <p:spPr>
          <a:xfrm>
            <a:off x="779462" y="1828800"/>
            <a:ext cx="7583400" cy="4208400"/>
          </a:xfrm>
          <a:prstGeom prst="rect">
            <a:avLst/>
          </a:prstGeom>
          <a:noFill/>
          <a:ln>
            <a:noFill/>
          </a:ln>
        </p:spPr>
        <p:txBody>
          <a:bodyPr anchorCtr="0" anchor="t" bIns="45700" lIns="91425" rIns="91425" tIns="45700">
            <a:noAutofit/>
          </a:bodyPr>
          <a:lstStyle/>
          <a:p>
            <a:pPr indent="0" lvl="0" marL="0" rtl="0">
              <a:spcBef>
                <a:spcPts val="0"/>
              </a:spcBef>
              <a:buNone/>
            </a:pPr>
            <a:r>
              <a:rPr lang="en-US" sz="1800">
                <a:solidFill>
                  <a:srgbClr val="001D4D"/>
                </a:solidFill>
              </a:rPr>
              <a:t>Selenium Test Case  # 781</a:t>
            </a:r>
          </a:p>
          <a:p>
            <a:pPr indent="0" lvl="0" marL="0" rtl="0">
              <a:spcBef>
                <a:spcPts val="0"/>
              </a:spcBef>
              <a:buNone/>
            </a:pPr>
            <a:r>
              <a:rPr lang="en-US" sz="1800">
                <a:solidFill>
                  <a:srgbClr val="001D4D"/>
                </a:solidFill>
              </a:rPr>
              <a:t>Test Case ID : 781</a:t>
            </a:r>
          </a:p>
          <a:p>
            <a:pPr indent="0" lvl="0" marL="0" rtl="0">
              <a:spcBef>
                <a:spcPts val="0"/>
              </a:spcBef>
              <a:buNone/>
            </a:pPr>
            <a:r>
              <a:rPr lang="en-US" sz="1800">
                <a:solidFill>
                  <a:srgbClr val="001D4D"/>
                </a:solidFill>
              </a:rPr>
              <a:t>Purpose: Verify administrator footer viewed in administrator areas.</a:t>
            </a:r>
          </a:p>
          <a:p>
            <a:pPr indent="0" lvl="0" marL="0" rtl="0">
              <a:spcBef>
                <a:spcPts val="0"/>
              </a:spcBef>
              <a:buNone/>
            </a:pPr>
            <a:r>
              <a:rPr lang="en-US" sz="1800">
                <a:solidFill>
                  <a:srgbClr val="001D4D"/>
                </a:solidFill>
              </a:rPr>
              <a:t>Preconditions: Administrator in Login Page</a:t>
            </a:r>
          </a:p>
          <a:p>
            <a:pPr indent="0" lvl="0" marL="0" rtl="0">
              <a:spcBef>
                <a:spcPts val="0"/>
              </a:spcBef>
              <a:buNone/>
            </a:pPr>
            <a:r>
              <a:rPr lang="en-US" sz="1800">
                <a:solidFill>
                  <a:srgbClr val="001D4D"/>
                </a:solidFill>
              </a:rPr>
              <a:t>Input: Administrator Logs in</a:t>
            </a:r>
          </a:p>
          <a:p>
            <a:pPr indent="0" lvl="0" marL="0" rtl="0">
              <a:spcBef>
                <a:spcPts val="0"/>
              </a:spcBef>
              <a:buNone/>
            </a:pPr>
            <a:r>
              <a:rPr lang="en-US" sz="1800">
                <a:solidFill>
                  <a:srgbClr val="001D4D"/>
                </a:solidFill>
              </a:rPr>
              <a:t>Expected Output:  Administrator Footer in Administrator Area</a:t>
            </a:r>
          </a:p>
          <a:p>
            <a:pPr indent="0" lvl="0" marL="0" rtl="0">
              <a:spcBef>
                <a:spcPts val="0"/>
              </a:spcBef>
              <a:buNone/>
            </a:pPr>
            <a:r>
              <a:rPr lang="en-US" sz="1800">
                <a:solidFill>
                  <a:srgbClr val="001D4D"/>
                </a:solidFill>
              </a:rPr>
              <a:t>Pass/Fail: Pass</a:t>
            </a:r>
          </a:p>
          <a:p>
            <a:pPr indent="0" lvl="0" marL="0" rtl="0">
              <a:spcBef>
                <a:spcPts val="0"/>
              </a:spcBef>
              <a:buNone/>
            </a:pPr>
            <a:r>
              <a:t/>
            </a:r>
            <a:endParaRPr sz="1600">
              <a:solidFill>
                <a:schemeClr val="dk1"/>
              </a:solidFill>
              <a:latin typeface="Times New Roman"/>
              <a:ea typeface="Times New Roman"/>
              <a:cs typeface="Times New Roman"/>
              <a:sym typeface="Times New Roman"/>
            </a:endParaRPr>
          </a:p>
          <a:p>
            <a:pPr indent="-69850" lvl="0" marL="0" rtl="0">
              <a:spcBef>
                <a:spcPts val="0"/>
              </a:spcBef>
              <a:buClr>
                <a:schemeClr val="dk1"/>
              </a:buClr>
              <a:buSzPct val="68750"/>
              <a:buFont typeface="Arial"/>
              <a:buNone/>
            </a:pPr>
            <a:r>
              <a:t/>
            </a:r>
            <a:endParaRPr sz="1600">
              <a:solidFill>
                <a:schemeClr val="dk1"/>
              </a:solidFill>
              <a:latin typeface="Times New Roman"/>
              <a:ea typeface="Times New Roman"/>
              <a:cs typeface="Times New Roman"/>
              <a:sym typeface="Times New Roman"/>
            </a:endParaRPr>
          </a:p>
        </p:txBody>
      </p:sp>
      <p:pic>
        <p:nvPicPr>
          <p:cNvPr descr="Screen Shot 2017-07-14 at 11.07.15 AM.png" id="250" name="Shape 250"/>
          <p:cNvPicPr preferRelativeResize="0"/>
          <p:nvPr/>
        </p:nvPicPr>
        <p:blipFill>
          <a:blip r:embed="rId3">
            <a:alphaModFix/>
          </a:blip>
          <a:stretch>
            <a:fillRect/>
          </a:stretch>
        </p:blipFill>
        <p:spPr>
          <a:xfrm>
            <a:off x="779475" y="3910775"/>
            <a:ext cx="3111800" cy="2049600"/>
          </a:xfrm>
          <a:prstGeom prst="rect">
            <a:avLst/>
          </a:prstGeom>
          <a:noFill/>
          <a:ln>
            <a:noFill/>
          </a:ln>
        </p:spPr>
      </p:pic>
      <p:pic>
        <p:nvPicPr>
          <p:cNvPr descr="Screen Shot 2017-07-14 at 11.08.33 AM.png" id="251" name="Shape 251"/>
          <p:cNvPicPr preferRelativeResize="0"/>
          <p:nvPr/>
        </p:nvPicPr>
        <p:blipFill>
          <a:blip r:embed="rId4">
            <a:alphaModFix/>
          </a:blip>
          <a:stretch>
            <a:fillRect/>
          </a:stretch>
        </p:blipFill>
        <p:spPr>
          <a:xfrm>
            <a:off x="4106450" y="3910775"/>
            <a:ext cx="4256425" cy="20496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6" name="Shape 256"/>
        <p:cNvGrpSpPr/>
        <p:nvPr/>
      </p:nvGrpSpPr>
      <p:grpSpPr>
        <a:xfrm>
          <a:off x="0" y="0"/>
          <a:ext cx="0" cy="0"/>
          <a:chOff x="0" y="0"/>
          <a:chExt cx="0" cy="0"/>
        </a:xfrm>
      </p:grpSpPr>
      <p:sp>
        <p:nvSpPr>
          <p:cNvPr id="257" name="Shape 257"/>
          <p:cNvSpPr txBox="1"/>
          <p:nvPr>
            <p:ph type="title"/>
          </p:nvPr>
        </p:nvSpPr>
        <p:spPr>
          <a:xfrm>
            <a:off x="779462" y="381000"/>
            <a:ext cx="7583400" cy="1044600"/>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0" i="0" lang="en-US" sz="3800" u="none" cap="none" strike="noStrike">
                <a:solidFill>
                  <a:srgbClr val="001D4D"/>
                </a:solidFill>
                <a:latin typeface="Trebuchet MS"/>
                <a:ea typeface="Trebuchet MS"/>
                <a:cs typeface="Trebuchet MS"/>
                <a:sym typeface="Trebuchet MS"/>
              </a:rPr>
              <a:t>Test Suites and Test Cases</a:t>
            </a:r>
          </a:p>
        </p:txBody>
      </p:sp>
      <p:sp>
        <p:nvSpPr>
          <p:cNvPr id="258" name="Shape 258"/>
          <p:cNvSpPr txBox="1"/>
          <p:nvPr>
            <p:ph idx="1" type="body"/>
          </p:nvPr>
        </p:nvSpPr>
        <p:spPr>
          <a:xfrm>
            <a:off x="779462" y="1828800"/>
            <a:ext cx="7583400" cy="4208400"/>
          </a:xfrm>
          <a:prstGeom prst="rect">
            <a:avLst/>
          </a:prstGeom>
          <a:noFill/>
          <a:ln>
            <a:noFill/>
          </a:ln>
        </p:spPr>
        <p:txBody>
          <a:bodyPr anchorCtr="0" anchor="t" bIns="45700" lIns="91425" rIns="91425" tIns="45700">
            <a:noAutofit/>
          </a:bodyPr>
          <a:lstStyle/>
          <a:p>
            <a:pPr indent="0" lvl="0" marL="0" rtl="0">
              <a:spcBef>
                <a:spcPts val="0"/>
              </a:spcBef>
              <a:buNone/>
            </a:pPr>
            <a:r>
              <a:rPr lang="en-US" sz="1800">
                <a:solidFill>
                  <a:srgbClr val="001D4D"/>
                </a:solidFill>
              </a:rPr>
              <a:t>Selenium Test Case  # 731_add_note</a:t>
            </a:r>
          </a:p>
          <a:p>
            <a:pPr indent="0" lvl="0" marL="0" rtl="0">
              <a:spcBef>
                <a:spcPts val="0"/>
              </a:spcBef>
              <a:buNone/>
            </a:pPr>
            <a:r>
              <a:rPr lang="en-US" sz="1800">
                <a:solidFill>
                  <a:srgbClr val="001D4D"/>
                </a:solidFill>
              </a:rPr>
              <a:t>Test Case ID : 731_add_note</a:t>
            </a:r>
          </a:p>
          <a:p>
            <a:pPr indent="0" lvl="0" marL="0" rtl="0">
              <a:spcBef>
                <a:spcPts val="0"/>
              </a:spcBef>
              <a:buNone/>
            </a:pPr>
            <a:r>
              <a:rPr lang="en-US" sz="1800">
                <a:solidFill>
                  <a:srgbClr val="001D4D"/>
                </a:solidFill>
              </a:rPr>
              <a:t>Purpose: Verify administrator can add a note in student details view</a:t>
            </a:r>
          </a:p>
          <a:p>
            <a:pPr indent="0" lvl="0" marL="0" rtl="0">
              <a:spcBef>
                <a:spcPts val="0"/>
              </a:spcBef>
              <a:buNone/>
            </a:pPr>
            <a:r>
              <a:rPr lang="en-US" sz="1800">
                <a:solidFill>
                  <a:srgbClr val="001D4D"/>
                </a:solidFill>
              </a:rPr>
              <a:t>Preconditions: Administrator in Student Details</a:t>
            </a:r>
          </a:p>
          <a:p>
            <a:pPr indent="0" lvl="0" marL="0" rtl="0">
              <a:spcBef>
                <a:spcPts val="0"/>
              </a:spcBef>
              <a:buNone/>
            </a:pPr>
            <a:r>
              <a:rPr lang="en-US" sz="1800">
                <a:solidFill>
                  <a:srgbClr val="001D4D"/>
                </a:solidFill>
              </a:rPr>
              <a:t>Input: A note in text field id id_note</a:t>
            </a:r>
          </a:p>
          <a:p>
            <a:pPr indent="0" lvl="0" marL="0" rtl="0">
              <a:spcBef>
                <a:spcPts val="0"/>
              </a:spcBef>
              <a:buNone/>
            </a:pPr>
            <a:r>
              <a:rPr lang="en-US" sz="1800">
                <a:solidFill>
                  <a:srgbClr val="001D4D"/>
                </a:solidFill>
              </a:rPr>
              <a:t>Expected Output:  a_note</a:t>
            </a:r>
          </a:p>
          <a:p>
            <a:pPr indent="0" lvl="0" marL="0" rtl="0">
              <a:spcBef>
                <a:spcPts val="0"/>
              </a:spcBef>
              <a:buNone/>
            </a:pPr>
            <a:r>
              <a:rPr lang="en-US" sz="1800">
                <a:solidFill>
                  <a:srgbClr val="001D4D"/>
                </a:solidFill>
              </a:rPr>
              <a:t>Pass/Fail: Pass</a:t>
            </a:r>
          </a:p>
          <a:p>
            <a:pPr indent="0" lvl="0" marL="0" rtl="0">
              <a:spcBef>
                <a:spcPts val="0"/>
              </a:spcBef>
              <a:buNone/>
            </a:pPr>
            <a:r>
              <a:t/>
            </a:r>
            <a:endParaRPr sz="1600">
              <a:solidFill>
                <a:schemeClr val="dk1"/>
              </a:solidFill>
              <a:latin typeface="Times New Roman"/>
              <a:ea typeface="Times New Roman"/>
              <a:cs typeface="Times New Roman"/>
              <a:sym typeface="Times New Roman"/>
            </a:endParaRPr>
          </a:p>
          <a:p>
            <a:pPr indent="-69850" lvl="0" marL="0" rtl="0">
              <a:spcBef>
                <a:spcPts val="0"/>
              </a:spcBef>
              <a:buClr>
                <a:schemeClr val="dk1"/>
              </a:buClr>
              <a:buSzPct val="68750"/>
              <a:buFont typeface="Arial"/>
              <a:buNone/>
            </a:pPr>
            <a:r>
              <a:t/>
            </a:r>
            <a:endParaRPr sz="1600">
              <a:solidFill>
                <a:schemeClr val="dk1"/>
              </a:solidFill>
              <a:latin typeface="Times New Roman"/>
              <a:ea typeface="Times New Roman"/>
              <a:cs typeface="Times New Roman"/>
              <a:sym typeface="Times New Roman"/>
            </a:endParaRPr>
          </a:p>
        </p:txBody>
      </p:sp>
      <p:pic>
        <p:nvPicPr>
          <p:cNvPr descr="Screen Shot 2017-06-27 at 5.06.19 PM.png" id="259" name="Shape 259"/>
          <p:cNvPicPr preferRelativeResize="0"/>
          <p:nvPr/>
        </p:nvPicPr>
        <p:blipFill>
          <a:blip r:embed="rId3">
            <a:alphaModFix/>
          </a:blip>
          <a:stretch>
            <a:fillRect/>
          </a:stretch>
        </p:blipFill>
        <p:spPr>
          <a:xfrm>
            <a:off x="779475" y="3910775"/>
            <a:ext cx="3326974" cy="1882081"/>
          </a:xfrm>
          <a:prstGeom prst="rect">
            <a:avLst/>
          </a:prstGeom>
          <a:noFill/>
          <a:ln>
            <a:noFill/>
          </a:ln>
        </p:spPr>
      </p:pic>
      <p:pic>
        <p:nvPicPr>
          <p:cNvPr descr="Screen Shot 2017-06-27 at 5.06.30 PM.png" id="260" name="Shape 260"/>
          <p:cNvPicPr preferRelativeResize="0"/>
          <p:nvPr/>
        </p:nvPicPr>
        <p:blipFill>
          <a:blip r:embed="rId4">
            <a:alphaModFix/>
          </a:blip>
          <a:stretch>
            <a:fillRect/>
          </a:stretch>
        </p:blipFill>
        <p:spPr>
          <a:xfrm>
            <a:off x="5073197" y="3910775"/>
            <a:ext cx="3289678" cy="18820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5" name="Shape 265"/>
        <p:cNvGrpSpPr/>
        <p:nvPr/>
      </p:nvGrpSpPr>
      <p:grpSpPr>
        <a:xfrm>
          <a:off x="0" y="0"/>
          <a:ext cx="0" cy="0"/>
          <a:chOff x="0" y="0"/>
          <a:chExt cx="0" cy="0"/>
        </a:xfrm>
      </p:grpSpPr>
      <p:sp>
        <p:nvSpPr>
          <p:cNvPr id="266" name="Shape 266"/>
          <p:cNvSpPr txBox="1"/>
          <p:nvPr>
            <p:ph type="title"/>
          </p:nvPr>
        </p:nvSpPr>
        <p:spPr>
          <a:xfrm>
            <a:off x="779462" y="381000"/>
            <a:ext cx="7583400" cy="1044600"/>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0" i="0" lang="en-US" sz="3800" u="none" cap="none" strike="noStrike">
                <a:solidFill>
                  <a:srgbClr val="001D4D"/>
                </a:solidFill>
                <a:latin typeface="Trebuchet MS"/>
                <a:ea typeface="Trebuchet MS"/>
                <a:cs typeface="Trebuchet MS"/>
                <a:sym typeface="Trebuchet MS"/>
              </a:rPr>
              <a:t>Test Suites and Test Cases</a:t>
            </a:r>
          </a:p>
        </p:txBody>
      </p:sp>
      <p:sp>
        <p:nvSpPr>
          <p:cNvPr id="267" name="Shape 267"/>
          <p:cNvSpPr txBox="1"/>
          <p:nvPr>
            <p:ph idx="1" type="body"/>
          </p:nvPr>
        </p:nvSpPr>
        <p:spPr>
          <a:xfrm>
            <a:off x="779462" y="1828800"/>
            <a:ext cx="7583400" cy="4208400"/>
          </a:xfrm>
          <a:prstGeom prst="rect">
            <a:avLst/>
          </a:prstGeom>
          <a:noFill/>
          <a:ln>
            <a:noFill/>
          </a:ln>
        </p:spPr>
        <p:txBody>
          <a:bodyPr anchorCtr="0" anchor="t" bIns="45700" lIns="91425" rIns="91425" tIns="45700">
            <a:noAutofit/>
          </a:bodyPr>
          <a:lstStyle/>
          <a:p>
            <a:pPr indent="0" lvl="0" marL="0" rtl="0">
              <a:spcBef>
                <a:spcPts val="0"/>
              </a:spcBef>
              <a:buNone/>
            </a:pPr>
            <a:r>
              <a:rPr lang="en-US" sz="1800">
                <a:solidFill>
                  <a:srgbClr val="001D4D"/>
                </a:solidFill>
              </a:rPr>
              <a:t>Selenium Test Case  # 733_authorized</a:t>
            </a:r>
          </a:p>
          <a:p>
            <a:pPr indent="0" lvl="0" marL="0" rtl="0">
              <a:spcBef>
                <a:spcPts val="0"/>
              </a:spcBef>
              <a:buNone/>
            </a:pPr>
            <a:r>
              <a:rPr lang="en-US" sz="1800">
                <a:solidFill>
                  <a:srgbClr val="001D4D"/>
                </a:solidFill>
              </a:rPr>
              <a:t>Test Case ID : 733_authorized</a:t>
            </a:r>
          </a:p>
          <a:p>
            <a:pPr indent="0" lvl="0" marL="0" rtl="0">
              <a:spcBef>
                <a:spcPts val="0"/>
              </a:spcBef>
              <a:buNone/>
            </a:pPr>
            <a:r>
              <a:rPr lang="en-US" sz="1800">
                <a:solidFill>
                  <a:srgbClr val="001D4D"/>
                </a:solidFill>
              </a:rPr>
              <a:t>Purpose: Verify only administrator can view semester course information</a:t>
            </a:r>
          </a:p>
          <a:p>
            <a:pPr indent="0" lvl="0" marL="0" rtl="0">
              <a:spcBef>
                <a:spcPts val="0"/>
              </a:spcBef>
              <a:buNone/>
            </a:pPr>
            <a:r>
              <a:rPr lang="en-US" sz="1800">
                <a:solidFill>
                  <a:srgbClr val="001D4D"/>
                </a:solidFill>
              </a:rPr>
              <a:t>Preconditions: Administrator in Login Page</a:t>
            </a:r>
          </a:p>
          <a:p>
            <a:pPr indent="0" lvl="0" marL="0" rtl="0">
              <a:spcBef>
                <a:spcPts val="0"/>
              </a:spcBef>
              <a:buNone/>
            </a:pPr>
            <a:r>
              <a:rPr lang="en-US" sz="1800">
                <a:solidFill>
                  <a:srgbClr val="001D4D"/>
                </a:solidFill>
              </a:rPr>
              <a:t>Input: Administrator Logs in</a:t>
            </a:r>
          </a:p>
          <a:p>
            <a:pPr indent="0" lvl="0" marL="0" rtl="0">
              <a:spcBef>
                <a:spcPts val="0"/>
              </a:spcBef>
              <a:buNone/>
            </a:pPr>
            <a:r>
              <a:rPr lang="en-US" sz="1800">
                <a:solidFill>
                  <a:srgbClr val="001D4D"/>
                </a:solidFill>
              </a:rPr>
              <a:t>Expected Output:  Administrator semester report view</a:t>
            </a:r>
          </a:p>
          <a:p>
            <a:pPr indent="0" lvl="0" marL="0" rtl="0">
              <a:spcBef>
                <a:spcPts val="0"/>
              </a:spcBef>
              <a:buNone/>
            </a:pPr>
            <a:r>
              <a:rPr lang="en-US" sz="1800">
                <a:solidFill>
                  <a:srgbClr val="001D4D"/>
                </a:solidFill>
              </a:rPr>
              <a:t>Pass/Fail: Pass</a:t>
            </a:r>
          </a:p>
          <a:p>
            <a:pPr indent="0" lvl="0" marL="0" rtl="0">
              <a:spcBef>
                <a:spcPts val="0"/>
              </a:spcBef>
              <a:buNone/>
            </a:pPr>
            <a:r>
              <a:t/>
            </a:r>
            <a:endParaRPr sz="1600">
              <a:solidFill>
                <a:schemeClr val="dk1"/>
              </a:solidFill>
              <a:latin typeface="Times New Roman"/>
              <a:ea typeface="Times New Roman"/>
              <a:cs typeface="Times New Roman"/>
              <a:sym typeface="Times New Roman"/>
            </a:endParaRPr>
          </a:p>
          <a:p>
            <a:pPr indent="-69850" lvl="0" marL="0" rtl="0">
              <a:spcBef>
                <a:spcPts val="0"/>
              </a:spcBef>
              <a:buClr>
                <a:schemeClr val="dk1"/>
              </a:buClr>
              <a:buSzPct val="68750"/>
              <a:buFont typeface="Arial"/>
              <a:buNone/>
            </a:pPr>
            <a:r>
              <a:t/>
            </a:r>
            <a:endParaRPr sz="1600">
              <a:solidFill>
                <a:schemeClr val="dk1"/>
              </a:solidFill>
              <a:latin typeface="Times New Roman"/>
              <a:ea typeface="Times New Roman"/>
              <a:cs typeface="Times New Roman"/>
              <a:sym typeface="Times New Roman"/>
            </a:endParaRPr>
          </a:p>
        </p:txBody>
      </p:sp>
      <p:pic>
        <p:nvPicPr>
          <p:cNvPr descr="Screen Shot 2017-06-26 at 7.34.54 PM.png" id="268" name="Shape 268"/>
          <p:cNvPicPr preferRelativeResize="0"/>
          <p:nvPr/>
        </p:nvPicPr>
        <p:blipFill>
          <a:blip r:embed="rId3">
            <a:alphaModFix/>
          </a:blip>
          <a:stretch>
            <a:fillRect/>
          </a:stretch>
        </p:blipFill>
        <p:spPr>
          <a:xfrm>
            <a:off x="701675" y="4183100"/>
            <a:ext cx="3404775" cy="1283900"/>
          </a:xfrm>
          <a:prstGeom prst="rect">
            <a:avLst/>
          </a:prstGeom>
          <a:noFill/>
          <a:ln>
            <a:noFill/>
          </a:ln>
        </p:spPr>
      </p:pic>
      <p:pic>
        <p:nvPicPr>
          <p:cNvPr descr="Screen Shot 2017-06-26 at 7.36.12 PM.png" id="269" name="Shape 269"/>
          <p:cNvPicPr preferRelativeResize="0"/>
          <p:nvPr/>
        </p:nvPicPr>
        <p:blipFill>
          <a:blip r:embed="rId4">
            <a:alphaModFix/>
          </a:blip>
          <a:stretch>
            <a:fillRect/>
          </a:stretch>
        </p:blipFill>
        <p:spPr>
          <a:xfrm>
            <a:off x="4572510" y="4093099"/>
            <a:ext cx="3790364" cy="14639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4" name="Shape 274"/>
        <p:cNvGrpSpPr/>
        <p:nvPr/>
      </p:nvGrpSpPr>
      <p:grpSpPr>
        <a:xfrm>
          <a:off x="0" y="0"/>
          <a:ext cx="0" cy="0"/>
          <a:chOff x="0" y="0"/>
          <a:chExt cx="0" cy="0"/>
        </a:xfrm>
      </p:grpSpPr>
      <p:sp>
        <p:nvSpPr>
          <p:cNvPr id="275" name="Shape 275"/>
          <p:cNvSpPr txBox="1"/>
          <p:nvPr>
            <p:ph type="title"/>
          </p:nvPr>
        </p:nvSpPr>
        <p:spPr>
          <a:xfrm>
            <a:off x="779462" y="381000"/>
            <a:ext cx="7583486" cy="1044575"/>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0" i="0" lang="en-US" sz="3800" u="none" cap="none" strike="noStrike">
                <a:solidFill>
                  <a:srgbClr val="001D4D"/>
                </a:solidFill>
                <a:latin typeface="Trebuchet MS"/>
                <a:ea typeface="Trebuchet MS"/>
                <a:cs typeface="Trebuchet MS"/>
                <a:sym typeface="Trebuchet MS"/>
              </a:rPr>
              <a:t>Summary</a:t>
            </a:r>
          </a:p>
        </p:txBody>
      </p:sp>
      <p:sp>
        <p:nvSpPr>
          <p:cNvPr id="276" name="Shape 276"/>
          <p:cNvSpPr txBox="1"/>
          <p:nvPr>
            <p:ph idx="1" type="body"/>
          </p:nvPr>
        </p:nvSpPr>
        <p:spPr>
          <a:xfrm>
            <a:off x="779475" y="1425576"/>
            <a:ext cx="7583400" cy="4611600"/>
          </a:xfrm>
          <a:prstGeom prst="rect">
            <a:avLst/>
          </a:prstGeom>
          <a:noFill/>
          <a:ln>
            <a:noFill/>
          </a:ln>
        </p:spPr>
        <p:txBody>
          <a:bodyPr anchorCtr="0" anchor="t" bIns="45700" lIns="91425" rIns="91425" tIns="45700">
            <a:noAutofit/>
          </a:bodyPr>
          <a:lstStyle/>
          <a:p>
            <a:pPr indent="-282575" lvl="0" marL="282575" marR="0" rtl="0" algn="l">
              <a:spcBef>
                <a:spcPts val="0"/>
              </a:spcBef>
              <a:spcAft>
                <a:spcPts val="0"/>
              </a:spcAft>
              <a:buClr>
                <a:srgbClr val="001D4D"/>
              </a:buClr>
              <a:buSzPct val="100000"/>
              <a:buFont typeface="Noto Sans Symbols"/>
              <a:buChar char="●"/>
            </a:pPr>
            <a:r>
              <a:rPr b="0" i="0" lang="en-US" sz="2200" u="none" cap="none" strike="noStrike">
                <a:solidFill>
                  <a:srgbClr val="001D4D"/>
                </a:solidFill>
                <a:latin typeface="Trebuchet MS"/>
                <a:ea typeface="Trebuchet MS"/>
                <a:cs typeface="Trebuchet MS"/>
                <a:sym typeface="Trebuchet MS"/>
              </a:rPr>
              <a:t>contact information</a:t>
            </a:r>
            <a:br>
              <a:rPr lang="en-US"/>
            </a:br>
            <a:br>
              <a:rPr lang="en-US"/>
            </a:br>
            <a:br>
              <a:rPr lang="en-US"/>
            </a:br>
          </a:p>
          <a:p>
            <a:pPr indent="-282575" lvl="0" marL="282575" marR="0" rtl="0" algn="l">
              <a:spcBef>
                <a:spcPts val="2000"/>
              </a:spcBef>
              <a:spcAft>
                <a:spcPts val="0"/>
              </a:spcAft>
              <a:buClr>
                <a:srgbClr val="001D4D"/>
              </a:buClr>
              <a:buSzPct val="100000"/>
              <a:buFont typeface="Noto Sans Symbols"/>
              <a:buChar char="●"/>
            </a:pPr>
            <a:r>
              <a:rPr b="0" i="0" lang="en-US" sz="2200" u="none" cap="none" strike="noStrike">
                <a:solidFill>
                  <a:srgbClr val="001D4D"/>
                </a:solidFill>
                <a:latin typeface="Trebuchet MS"/>
                <a:ea typeface="Trebuchet MS"/>
                <a:cs typeface="Trebuchet MS"/>
                <a:sym typeface="Trebuchet MS"/>
              </a:rPr>
              <a:t>Questions?</a:t>
            </a:r>
          </a:p>
          <a:p>
            <a:pPr indent="-282575" lvl="0" marL="282575" marR="0" rtl="0" algn="l">
              <a:spcBef>
                <a:spcPts val="2000"/>
              </a:spcBef>
              <a:spcAft>
                <a:spcPts val="0"/>
              </a:spcAft>
              <a:buClr>
                <a:srgbClr val="001D4D"/>
              </a:buClr>
              <a:buSzPct val="100000"/>
              <a:buFont typeface="Noto Sans Symbols"/>
              <a:buChar char="●"/>
            </a:pPr>
            <a:r>
              <a:rPr b="0" i="0" lang="en-US" sz="2200" u="none" cap="none" strike="noStrike">
                <a:solidFill>
                  <a:srgbClr val="001D4D"/>
                </a:solidFill>
                <a:latin typeface="Trebuchet MS"/>
                <a:ea typeface="Trebuchet MS"/>
                <a:cs typeface="Trebuchet MS"/>
                <a:sym typeface="Trebuchet MS"/>
              </a:rPr>
              <a:t>Thank You!</a:t>
            </a:r>
          </a:p>
          <a:p>
            <a:pPr indent="0" lvl="0" marL="0" marR="0" rtl="0" algn="l">
              <a:spcBef>
                <a:spcPts val="2000"/>
              </a:spcBef>
              <a:spcAft>
                <a:spcPts val="0"/>
              </a:spcAft>
              <a:buNone/>
            </a:pPr>
            <a:r>
              <a:t/>
            </a:r>
            <a:endParaRPr/>
          </a:p>
          <a:p>
            <a:pPr indent="0" lvl="0" marL="0" marR="0" rtl="0" algn="l">
              <a:spcBef>
                <a:spcPts val="2000"/>
              </a:spcBef>
              <a:spcAft>
                <a:spcPts val="0"/>
              </a:spcAft>
              <a:buNone/>
            </a:pPr>
            <a:r>
              <a:t/>
            </a:r>
            <a:endParaRPr/>
          </a:p>
        </p:txBody>
      </p:sp>
      <p:pic>
        <p:nvPicPr>
          <p:cNvPr descr="Docker_(container_engine)_logo.png" id="277" name="Shape 277"/>
          <p:cNvPicPr preferRelativeResize="0"/>
          <p:nvPr/>
        </p:nvPicPr>
        <p:blipFill>
          <a:blip r:embed="rId3">
            <a:alphaModFix/>
          </a:blip>
          <a:stretch>
            <a:fillRect/>
          </a:stretch>
        </p:blipFill>
        <p:spPr>
          <a:xfrm>
            <a:off x="488425" y="4124075"/>
            <a:ext cx="2791499" cy="667174"/>
          </a:xfrm>
          <a:prstGeom prst="rect">
            <a:avLst/>
          </a:prstGeom>
          <a:noFill/>
          <a:ln>
            <a:noFill/>
          </a:ln>
        </p:spPr>
      </p:pic>
      <p:pic>
        <p:nvPicPr>
          <p:cNvPr descr="postgresql-logo.png" id="278" name="Shape 278"/>
          <p:cNvPicPr preferRelativeResize="0"/>
          <p:nvPr/>
        </p:nvPicPr>
        <p:blipFill>
          <a:blip r:embed="rId4">
            <a:alphaModFix/>
          </a:blip>
          <a:stretch>
            <a:fillRect/>
          </a:stretch>
        </p:blipFill>
        <p:spPr>
          <a:xfrm>
            <a:off x="5746291" y="4124075"/>
            <a:ext cx="600063" cy="667174"/>
          </a:xfrm>
          <a:prstGeom prst="rect">
            <a:avLst/>
          </a:prstGeom>
          <a:noFill/>
          <a:ln>
            <a:noFill/>
          </a:ln>
        </p:spPr>
      </p:pic>
      <p:pic>
        <p:nvPicPr>
          <p:cNvPr descr="Redis_Logo.svg.png" id="279" name="Shape 279"/>
          <p:cNvPicPr preferRelativeResize="0"/>
          <p:nvPr/>
        </p:nvPicPr>
        <p:blipFill>
          <a:blip r:embed="rId5">
            <a:alphaModFix/>
          </a:blip>
          <a:stretch>
            <a:fillRect/>
          </a:stretch>
        </p:blipFill>
        <p:spPr>
          <a:xfrm>
            <a:off x="6621899" y="4137450"/>
            <a:ext cx="1741049" cy="582167"/>
          </a:xfrm>
          <a:prstGeom prst="rect">
            <a:avLst/>
          </a:prstGeom>
          <a:noFill/>
          <a:ln>
            <a:noFill/>
          </a:ln>
        </p:spPr>
      </p:pic>
      <p:pic>
        <p:nvPicPr>
          <p:cNvPr descr="python.png" id="280" name="Shape 280"/>
          <p:cNvPicPr preferRelativeResize="0"/>
          <p:nvPr/>
        </p:nvPicPr>
        <p:blipFill>
          <a:blip r:embed="rId6">
            <a:alphaModFix/>
          </a:blip>
          <a:stretch>
            <a:fillRect/>
          </a:stretch>
        </p:blipFill>
        <p:spPr>
          <a:xfrm>
            <a:off x="779475" y="5089428"/>
            <a:ext cx="867625" cy="867625"/>
          </a:xfrm>
          <a:prstGeom prst="rect">
            <a:avLst/>
          </a:prstGeom>
          <a:noFill/>
          <a:ln>
            <a:noFill/>
          </a:ln>
        </p:spPr>
      </p:pic>
      <p:pic>
        <p:nvPicPr>
          <p:cNvPr descr="HTML5_Logo_512.png" id="281" name="Shape 281"/>
          <p:cNvPicPr preferRelativeResize="0"/>
          <p:nvPr/>
        </p:nvPicPr>
        <p:blipFill>
          <a:blip r:embed="rId7">
            <a:alphaModFix/>
          </a:blip>
          <a:stretch>
            <a:fillRect/>
          </a:stretch>
        </p:blipFill>
        <p:spPr>
          <a:xfrm>
            <a:off x="1835400" y="5049312"/>
            <a:ext cx="947850" cy="947850"/>
          </a:xfrm>
          <a:prstGeom prst="rect">
            <a:avLst/>
          </a:prstGeom>
          <a:noFill/>
          <a:ln>
            <a:noFill/>
          </a:ln>
        </p:spPr>
      </p:pic>
      <p:pic>
        <p:nvPicPr>
          <p:cNvPr descr="bootstrap-logo.png" id="282" name="Shape 282"/>
          <p:cNvPicPr preferRelativeResize="0"/>
          <p:nvPr/>
        </p:nvPicPr>
        <p:blipFill>
          <a:blip r:embed="rId8">
            <a:alphaModFix/>
          </a:blip>
          <a:stretch>
            <a:fillRect/>
          </a:stretch>
        </p:blipFill>
        <p:spPr>
          <a:xfrm>
            <a:off x="2971543" y="5148600"/>
            <a:ext cx="867623" cy="749266"/>
          </a:xfrm>
          <a:prstGeom prst="rect">
            <a:avLst/>
          </a:prstGeom>
          <a:noFill/>
          <a:ln>
            <a:noFill/>
          </a:ln>
        </p:spPr>
      </p:pic>
      <p:pic>
        <p:nvPicPr>
          <p:cNvPr descr="JavaScript-logo.png" id="283" name="Shape 283"/>
          <p:cNvPicPr preferRelativeResize="0"/>
          <p:nvPr/>
        </p:nvPicPr>
        <p:blipFill>
          <a:blip r:embed="rId9">
            <a:alphaModFix/>
          </a:blip>
          <a:stretch>
            <a:fillRect/>
          </a:stretch>
        </p:blipFill>
        <p:spPr>
          <a:xfrm>
            <a:off x="4138465" y="5148600"/>
            <a:ext cx="749284" cy="749273"/>
          </a:xfrm>
          <a:prstGeom prst="rect">
            <a:avLst/>
          </a:prstGeom>
          <a:noFill/>
          <a:ln>
            <a:noFill/>
          </a:ln>
        </p:spPr>
      </p:pic>
      <p:pic>
        <p:nvPicPr>
          <p:cNvPr descr="CSS3_logo_and_wordmark.svg.png" id="284" name="Shape 284"/>
          <p:cNvPicPr preferRelativeResize="0"/>
          <p:nvPr/>
        </p:nvPicPr>
        <p:blipFill>
          <a:blip r:embed="rId10">
            <a:alphaModFix/>
          </a:blip>
          <a:stretch>
            <a:fillRect/>
          </a:stretch>
        </p:blipFill>
        <p:spPr>
          <a:xfrm>
            <a:off x="5264332" y="5047125"/>
            <a:ext cx="671992" cy="947850"/>
          </a:xfrm>
          <a:prstGeom prst="rect">
            <a:avLst/>
          </a:prstGeom>
          <a:noFill/>
          <a:ln>
            <a:noFill/>
          </a:ln>
        </p:spPr>
      </p:pic>
      <p:pic>
        <p:nvPicPr>
          <p:cNvPr descr="1280px-JQuery_logo.svg.png" id="285" name="Shape 285"/>
          <p:cNvPicPr preferRelativeResize="0"/>
          <p:nvPr/>
        </p:nvPicPr>
        <p:blipFill>
          <a:blip r:embed="rId11">
            <a:alphaModFix/>
          </a:blip>
          <a:stretch>
            <a:fillRect/>
          </a:stretch>
        </p:blipFill>
        <p:spPr>
          <a:xfrm>
            <a:off x="7216226" y="5359878"/>
            <a:ext cx="1336198" cy="326743"/>
          </a:xfrm>
          <a:prstGeom prst="rect">
            <a:avLst/>
          </a:prstGeom>
          <a:noFill/>
          <a:ln>
            <a:noFill/>
          </a:ln>
        </p:spPr>
      </p:pic>
      <p:pic>
        <p:nvPicPr>
          <p:cNvPr descr="selenium.png" id="286" name="Shape 286"/>
          <p:cNvPicPr preferRelativeResize="0"/>
          <p:nvPr/>
        </p:nvPicPr>
        <p:blipFill>
          <a:blip r:embed="rId12">
            <a:alphaModFix/>
          </a:blip>
          <a:stretch>
            <a:fillRect/>
          </a:stretch>
        </p:blipFill>
        <p:spPr>
          <a:xfrm>
            <a:off x="6201634" y="5148612"/>
            <a:ext cx="749274" cy="749274"/>
          </a:xfrm>
          <a:prstGeom prst="rect">
            <a:avLst/>
          </a:prstGeom>
          <a:noFill/>
          <a:ln>
            <a:noFill/>
          </a:ln>
        </p:spPr>
      </p:pic>
      <p:pic>
        <p:nvPicPr>
          <p:cNvPr id="287" name="Shape 287"/>
          <p:cNvPicPr preferRelativeResize="0"/>
          <p:nvPr/>
        </p:nvPicPr>
        <p:blipFill rotWithShape="1">
          <a:blip r:embed="rId13">
            <a:alphaModFix/>
          </a:blip>
          <a:srcRect b="29887" l="6589" r="6241" t="31682"/>
          <a:stretch/>
        </p:blipFill>
        <p:spPr>
          <a:xfrm>
            <a:off x="3502824" y="4124074"/>
            <a:ext cx="1967935" cy="867624"/>
          </a:xfrm>
          <a:prstGeom prst="rect">
            <a:avLst/>
          </a:prstGeom>
          <a:noFill/>
          <a:ln>
            <a:noFill/>
          </a:ln>
        </p:spPr>
      </p:pic>
      <p:sp>
        <p:nvSpPr>
          <p:cNvPr id="288" name="Shape 288"/>
          <p:cNvSpPr txBox="1"/>
          <p:nvPr/>
        </p:nvSpPr>
        <p:spPr>
          <a:xfrm>
            <a:off x="1835400" y="1793600"/>
            <a:ext cx="2176200" cy="667200"/>
          </a:xfrm>
          <a:prstGeom prst="rect">
            <a:avLst/>
          </a:prstGeom>
          <a:noFill/>
          <a:ln>
            <a:noFill/>
          </a:ln>
        </p:spPr>
        <p:txBody>
          <a:bodyPr anchorCtr="0" anchor="t" bIns="91425" lIns="91425" rIns="91425" tIns="91425">
            <a:noAutofit/>
          </a:bodyPr>
          <a:lstStyle/>
          <a:p>
            <a:pPr lvl="0" rtl="0">
              <a:spcBef>
                <a:spcPts val="0"/>
              </a:spcBef>
              <a:buNone/>
            </a:pPr>
            <a:r>
              <a:rPr lang="en-US" sz="1800" u="sng">
                <a:solidFill>
                  <a:srgbClr val="001D4D"/>
                </a:solidFill>
                <a:latin typeface="Trebuchet MS"/>
                <a:ea typeface="Trebuchet MS"/>
                <a:cs typeface="Trebuchet MS"/>
                <a:sym typeface="Trebuchet MS"/>
              </a:rPr>
              <a:t>Alfredo Santoyo</a:t>
            </a:r>
            <a:br>
              <a:rPr lang="en-US" sz="1800">
                <a:solidFill>
                  <a:srgbClr val="001D4D"/>
                </a:solidFill>
                <a:latin typeface="Trebuchet MS"/>
                <a:ea typeface="Trebuchet MS"/>
                <a:cs typeface="Trebuchet MS"/>
                <a:sym typeface="Trebuchet MS"/>
              </a:rPr>
            </a:br>
            <a:r>
              <a:rPr lang="en-US" sz="1800">
                <a:solidFill>
                  <a:srgbClr val="001D4D"/>
                </a:solidFill>
                <a:latin typeface="Trebuchet MS"/>
                <a:ea typeface="Trebuchet MS"/>
                <a:cs typeface="Trebuchet MS"/>
                <a:sym typeface="Trebuchet MS"/>
              </a:rPr>
              <a:t>asant049@fiu.edu</a:t>
            </a:r>
          </a:p>
        </p:txBody>
      </p:sp>
      <p:sp>
        <p:nvSpPr>
          <p:cNvPr id="289" name="Shape 289"/>
          <p:cNvSpPr txBox="1"/>
          <p:nvPr/>
        </p:nvSpPr>
        <p:spPr>
          <a:xfrm>
            <a:off x="1835400" y="2460800"/>
            <a:ext cx="2176200" cy="667200"/>
          </a:xfrm>
          <a:prstGeom prst="rect">
            <a:avLst/>
          </a:prstGeom>
          <a:noFill/>
          <a:ln>
            <a:noFill/>
          </a:ln>
        </p:spPr>
        <p:txBody>
          <a:bodyPr anchorCtr="0" anchor="t" bIns="91425" lIns="91425" rIns="91425" tIns="91425">
            <a:noAutofit/>
          </a:bodyPr>
          <a:lstStyle/>
          <a:p>
            <a:pPr lvl="0" rtl="0">
              <a:spcBef>
                <a:spcPts val="0"/>
              </a:spcBef>
              <a:buNone/>
            </a:pPr>
            <a:r>
              <a:rPr lang="en-US" sz="1800" u="sng">
                <a:solidFill>
                  <a:srgbClr val="001D4D"/>
                </a:solidFill>
                <a:latin typeface="Trebuchet MS"/>
                <a:ea typeface="Trebuchet MS"/>
                <a:cs typeface="Trebuchet MS"/>
                <a:sym typeface="Trebuchet MS"/>
              </a:rPr>
              <a:t>Priscila Cordova</a:t>
            </a:r>
            <a:br>
              <a:rPr lang="en-US" sz="1800">
                <a:solidFill>
                  <a:srgbClr val="001D4D"/>
                </a:solidFill>
                <a:latin typeface="Trebuchet MS"/>
                <a:ea typeface="Trebuchet MS"/>
                <a:cs typeface="Trebuchet MS"/>
                <a:sym typeface="Trebuchet MS"/>
              </a:rPr>
            </a:br>
            <a:r>
              <a:rPr lang="en-US" sz="1800">
                <a:solidFill>
                  <a:srgbClr val="001D4D"/>
                </a:solidFill>
                <a:latin typeface="Trebuchet MS"/>
                <a:ea typeface="Trebuchet MS"/>
                <a:cs typeface="Trebuchet MS"/>
                <a:sym typeface="Trebuchet MS"/>
              </a:rPr>
              <a:t>pcord004@fiu.edu</a:t>
            </a:r>
          </a:p>
        </p:txBody>
      </p:sp>
      <p:sp>
        <p:nvSpPr>
          <p:cNvPr id="290" name="Shape 290"/>
          <p:cNvSpPr txBox="1"/>
          <p:nvPr/>
        </p:nvSpPr>
        <p:spPr>
          <a:xfrm>
            <a:off x="4011600" y="1793600"/>
            <a:ext cx="2176200" cy="667200"/>
          </a:xfrm>
          <a:prstGeom prst="rect">
            <a:avLst/>
          </a:prstGeom>
          <a:noFill/>
          <a:ln>
            <a:noFill/>
          </a:ln>
        </p:spPr>
        <p:txBody>
          <a:bodyPr anchorCtr="0" anchor="t" bIns="91425" lIns="91425" rIns="91425" tIns="91425">
            <a:noAutofit/>
          </a:bodyPr>
          <a:lstStyle/>
          <a:p>
            <a:pPr lvl="0" rtl="0">
              <a:spcBef>
                <a:spcPts val="0"/>
              </a:spcBef>
              <a:buNone/>
            </a:pPr>
            <a:r>
              <a:rPr lang="en-US" sz="1800" u="sng">
                <a:solidFill>
                  <a:srgbClr val="001D4D"/>
                </a:solidFill>
                <a:latin typeface="Trebuchet MS"/>
                <a:ea typeface="Trebuchet MS"/>
                <a:cs typeface="Trebuchet MS"/>
                <a:sym typeface="Trebuchet MS"/>
              </a:rPr>
              <a:t>Jake</a:t>
            </a:r>
            <a:r>
              <a:rPr lang="en-US" sz="1800" u="sng">
                <a:solidFill>
                  <a:srgbClr val="001D4D"/>
                </a:solidFill>
                <a:latin typeface="Trebuchet MS"/>
                <a:ea typeface="Trebuchet MS"/>
                <a:cs typeface="Trebuchet MS"/>
                <a:sym typeface="Trebuchet MS"/>
              </a:rPr>
              <a:t> Lopez</a:t>
            </a:r>
            <a:br>
              <a:rPr lang="en-US" sz="1800">
                <a:solidFill>
                  <a:srgbClr val="001D4D"/>
                </a:solidFill>
                <a:latin typeface="Trebuchet MS"/>
                <a:ea typeface="Trebuchet MS"/>
                <a:cs typeface="Trebuchet MS"/>
                <a:sym typeface="Trebuchet MS"/>
              </a:rPr>
            </a:br>
            <a:r>
              <a:rPr lang="en-US" sz="1800">
                <a:solidFill>
                  <a:srgbClr val="001D4D"/>
                </a:solidFill>
                <a:latin typeface="Trebuchet MS"/>
                <a:ea typeface="Trebuchet MS"/>
                <a:cs typeface="Trebuchet MS"/>
                <a:sym typeface="Trebuchet MS"/>
              </a:rPr>
              <a:t>jlope590@fiu.edu</a:t>
            </a:r>
          </a:p>
        </p:txBody>
      </p:sp>
      <p:sp>
        <p:nvSpPr>
          <p:cNvPr id="291" name="Shape 291"/>
          <p:cNvSpPr txBox="1"/>
          <p:nvPr/>
        </p:nvSpPr>
        <p:spPr>
          <a:xfrm>
            <a:off x="4011600" y="2460800"/>
            <a:ext cx="2176200" cy="667200"/>
          </a:xfrm>
          <a:prstGeom prst="rect">
            <a:avLst/>
          </a:prstGeom>
          <a:noFill/>
          <a:ln>
            <a:noFill/>
          </a:ln>
        </p:spPr>
        <p:txBody>
          <a:bodyPr anchorCtr="0" anchor="ctr" bIns="91425" lIns="91425" rIns="91425" tIns="91425">
            <a:noAutofit/>
          </a:bodyPr>
          <a:lstStyle/>
          <a:p>
            <a:pPr lvl="0" rtl="0">
              <a:spcBef>
                <a:spcPts val="0"/>
              </a:spcBef>
              <a:buNone/>
            </a:pPr>
            <a:r>
              <a:rPr lang="en-US" sz="1800" u="sng">
                <a:solidFill>
                  <a:srgbClr val="001D4D"/>
                </a:solidFill>
                <a:latin typeface="Trebuchet MS"/>
                <a:ea typeface="Trebuchet MS"/>
                <a:cs typeface="Trebuchet MS"/>
                <a:sym typeface="Trebuchet MS"/>
              </a:rPr>
              <a:t>Rolando Moreno</a:t>
            </a:r>
            <a:br>
              <a:rPr lang="en-US" sz="1800">
                <a:solidFill>
                  <a:srgbClr val="001D4D"/>
                </a:solidFill>
                <a:latin typeface="Trebuchet MS"/>
                <a:ea typeface="Trebuchet MS"/>
                <a:cs typeface="Trebuchet MS"/>
                <a:sym typeface="Trebuchet MS"/>
              </a:rPr>
            </a:br>
            <a:r>
              <a:rPr lang="en-US" sz="1800">
                <a:solidFill>
                  <a:srgbClr val="001D4D"/>
                </a:solidFill>
                <a:latin typeface="Trebuchet MS"/>
                <a:ea typeface="Trebuchet MS"/>
                <a:cs typeface="Trebuchet MS"/>
                <a:sym typeface="Trebuchet MS"/>
              </a:rPr>
              <a:t>rmore071@fiu.edu</a:t>
            </a: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8" name="Shape 158"/>
        <p:cNvGrpSpPr/>
        <p:nvPr/>
      </p:nvGrpSpPr>
      <p:grpSpPr>
        <a:xfrm>
          <a:off x="0" y="0"/>
          <a:ext cx="0" cy="0"/>
          <a:chOff x="0" y="0"/>
          <a:chExt cx="0" cy="0"/>
        </a:xfrm>
      </p:grpSpPr>
      <p:sp>
        <p:nvSpPr>
          <p:cNvPr id="159" name="Shape 159"/>
          <p:cNvSpPr txBox="1"/>
          <p:nvPr>
            <p:ph type="title"/>
          </p:nvPr>
        </p:nvSpPr>
        <p:spPr>
          <a:xfrm>
            <a:off x="779462" y="381000"/>
            <a:ext cx="7583486" cy="1044575"/>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0" i="0" lang="en-US" sz="3800" u="none" cap="none" strike="noStrike">
                <a:solidFill>
                  <a:srgbClr val="001D4D"/>
                </a:solidFill>
                <a:latin typeface="Trebuchet MS"/>
                <a:ea typeface="Trebuchet MS"/>
                <a:cs typeface="Trebuchet MS"/>
                <a:sym typeface="Trebuchet MS"/>
              </a:rPr>
              <a:t>Pro</a:t>
            </a:r>
            <a:r>
              <a:rPr lang="en-US"/>
              <a:t>ject</a:t>
            </a:r>
            <a:r>
              <a:rPr b="0" i="0" lang="en-US" sz="3800" u="none" cap="none" strike="noStrike">
                <a:solidFill>
                  <a:srgbClr val="001D4D"/>
                </a:solidFill>
                <a:latin typeface="Trebuchet MS"/>
                <a:ea typeface="Trebuchet MS"/>
                <a:cs typeface="Trebuchet MS"/>
                <a:sym typeface="Trebuchet MS"/>
              </a:rPr>
              <a:t> definition</a:t>
            </a:r>
          </a:p>
        </p:txBody>
      </p:sp>
      <p:pic>
        <p:nvPicPr>
          <p:cNvPr id="160" name="Shape 160"/>
          <p:cNvPicPr preferRelativeResize="0"/>
          <p:nvPr/>
        </p:nvPicPr>
        <p:blipFill rotWithShape="1">
          <a:blip r:embed="rId3">
            <a:alphaModFix/>
          </a:blip>
          <a:srcRect b="25208" l="0" r="0" t="2164"/>
          <a:stretch/>
        </p:blipFill>
        <p:spPr>
          <a:xfrm>
            <a:off x="552650" y="1535550"/>
            <a:ext cx="3974476" cy="2136791"/>
          </a:xfrm>
          <a:prstGeom prst="rect">
            <a:avLst/>
          </a:prstGeom>
          <a:noFill/>
          <a:ln>
            <a:noFill/>
          </a:ln>
        </p:spPr>
      </p:pic>
      <p:pic>
        <p:nvPicPr>
          <p:cNvPr id="161" name="Shape 161"/>
          <p:cNvPicPr preferRelativeResize="0"/>
          <p:nvPr/>
        </p:nvPicPr>
        <p:blipFill rotWithShape="1">
          <a:blip r:embed="rId4">
            <a:alphaModFix/>
          </a:blip>
          <a:srcRect b="24797" l="0" r="0" t="1553"/>
          <a:stretch/>
        </p:blipFill>
        <p:spPr>
          <a:xfrm>
            <a:off x="4590650" y="1535550"/>
            <a:ext cx="4126557" cy="2136798"/>
          </a:xfrm>
          <a:prstGeom prst="rect">
            <a:avLst/>
          </a:prstGeom>
          <a:noFill/>
          <a:ln>
            <a:noFill/>
          </a:ln>
        </p:spPr>
      </p:pic>
      <p:pic>
        <p:nvPicPr>
          <p:cNvPr id="162" name="Shape 162"/>
          <p:cNvPicPr preferRelativeResize="0"/>
          <p:nvPr/>
        </p:nvPicPr>
        <p:blipFill rotWithShape="1">
          <a:blip r:embed="rId5">
            <a:alphaModFix/>
          </a:blip>
          <a:srcRect b="21461" l="0" r="0" t="1945"/>
          <a:stretch/>
        </p:blipFill>
        <p:spPr>
          <a:xfrm>
            <a:off x="552650" y="3782325"/>
            <a:ext cx="3974476" cy="2282100"/>
          </a:xfrm>
          <a:prstGeom prst="rect">
            <a:avLst/>
          </a:prstGeom>
          <a:noFill/>
          <a:ln>
            <a:noFill/>
          </a:ln>
        </p:spPr>
      </p:pic>
      <p:pic>
        <p:nvPicPr>
          <p:cNvPr id="163" name="Shape 163"/>
          <p:cNvPicPr preferRelativeResize="0"/>
          <p:nvPr/>
        </p:nvPicPr>
        <p:blipFill>
          <a:blip r:embed="rId6">
            <a:alphaModFix/>
          </a:blip>
          <a:stretch>
            <a:fillRect/>
          </a:stretch>
        </p:blipFill>
        <p:spPr>
          <a:xfrm>
            <a:off x="4590650" y="3782324"/>
            <a:ext cx="4126550" cy="223137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8" name="Shape 168"/>
        <p:cNvGrpSpPr/>
        <p:nvPr/>
      </p:nvGrpSpPr>
      <p:grpSpPr>
        <a:xfrm>
          <a:off x="0" y="0"/>
          <a:ext cx="0" cy="0"/>
          <a:chOff x="0" y="0"/>
          <a:chExt cx="0" cy="0"/>
        </a:xfrm>
      </p:grpSpPr>
      <p:sp>
        <p:nvSpPr>
          <p:cNvPr id="169" name="Shape 169"/>
          <p:cNvSpPr txBox="1"/>
          <p:nvPr>
            <p:ph type="title"/>
          </p:nvPr>
        </p:nvSpPr>
        <p:spPr>
          <a:xfrm>
            <a:off x="779462" y="381000"/>
            <a:ext cx="7583400" cy="1044600"/>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0" i="0" lang="en-US" sz="3800" u="none" cap="none" strike="noStrike">
                <a:solidFill>
                  <a:srgbClr val="001D4D"/>
                </a:solidFill>
                <a:latin typeface="Trebuchet MS"/>
                <a:ea typeface="Trebuchet MS"/>
                <a:cs typeface="Trebuchet MS"/>
                <a:sym typeface="Trebuchet MS"/>
              </a:rPr>
              <a:t>Pro</a:t>
            </a:r>
            <a:r>
              <a:rPr lang="en-US"/>
              <a:t>ject</a:t>
            </a:r>
            <a:r>
              <a:rPr b="0" i="0" lang="en-US" sz="3800" u="none" cap="none" strike="noStrike">
                <a:solidFill>
                  <a:srgbClr val="001D4D"/>
                </a:solidFill>
                <a:latin typeface="Trebuchet MS"/>
                <a:ea typeface="Trebuchet MS"/>
                <a:cs typeface="Trebuchet MS"/>
                <a:sym typeface="Trebuchet MS"/>
              </a:rPr>
              <a:t> definition</a:t>
            </a:r>
          </a:p>
        </p:txBody>
      </p:sp>
      <p:sp>
        <p:nvSpPr>
          <p:cNvPr id="170" name="Shape 170"/>
          <p:cNvSpPr txBox="1"/>
          <p:nvPr>
            <p:ph idx="1" type="body"/>
          </p:nvPr>
        </p:nvSpPr>
        <p:spPr>
          <a:xfrm>
            <a:off x="779462" y="1524000"/>
            <a:ext cx="7583400" cy="4208400"/>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None/>
            </a:pPr>
            <a:r>
              <a:t/>
            </a:r>
            <a:endParaRPr/>
          </a:p>
          <a:p>
            <a:pPr indent="0" lvl="0" marL="0" marR="0" rtl="0" algn="l">
              <a:lnSpc>
                <a:spcPct val="100000"/>
              </a:lnSpc>
              <a:spcBef>
                <a:spcPts val="2000"/>
              </a:spcBef>
              <a:spcAft>
                <a:spcPts val="0"/>
              </a:spcAft>
              <a:buNone/>
            </a:pPr>
            <a:r>
              <a:t/>
            </a:r>
            <a:endParaRPr sz="1800"/>
          </a:p>
        </p:txBody>
      </p:sp>
      <p:pic>
        <p:nvPicPr>
          <p:cNvPr descr="Screen Shot 2017-07-16 at 9.14.46 AM.png" id="171" name="Shape 171"/>
          <p:cNvPicPr preferRelativeResize="0"/>
          <p:nvPr/>
        </p:nvPicPr>
        <p:blipFill>
          <a:blip r:embed="rId3">
            <a:alphaModFix/>
          </a:blip>
          <a:stretch>
            <a:fillRect/>
          </a:stretch>
        </p:blipFill>
        <p:spPr>
          <a:xfrm>
            <a:off x="4623450" y="1523999"/>
            <a:ext cx="4050303" cy="2006175"/>
          </a:xfrm>
          <a:prstGeom prst="rect">
            <a:avLst/>
          </a:prstGeom>
          <a:noFill/>
          <a:ln>
            <a:noFill/>
          </a:ln>
        </p:spPr>
      </p:pic>
      <p:pic>
        <p:nvPicPr>
          <p:cNvPr descr="Screen Shot 2017-07-16 at 9.14.58 AM.png" id="172" name="Shape 172"/>
          <p:cNvPicPr preferRelativeResize="0"/>
          <p:nvPr/>
        </p:nvPicPr>
        <p:blipFill>
          <a:blip r:embed="rId4">
            <a:alphaModFix/>
          </a:blip>
          <a:stretch>
            <a:fillRect/>
          </a:stretch>
        </p:blipFill>
        <p:spPr>
          <a:xfrm>
            <a:off x="4623450" y="3754524"/>
            <a:ext cx="3987475" cy="2046702"/>
          </a:xfrm>
          <a:prstGeom prst="rect">
            <a:avLst/>
          </a:prstGeom>
          <a:noFill/>
          <a:ln>
            <a:noFill/>
          </a:ln>
        </p:spPr>
      </p:pic>
      <p:pic>
        <p:nvPicPr>
          <p:cNvPr descr="Screen Shot 2017-07-16 at 9.15.57 AM.png" id="173" name="Shape 173"/>
          <p:cNvPicPr preferRelativeResize="0"/>
          <p:nvPr/>
        </p:nvPicPr>
        <p:blipFill>
          <a:blip r:embed="rId5">
            <a:alphaModFix/>
          </a:blip>
          <a:stretch>
            <a:fillRect/>
          </a:stretch>
        </p:blipFill>
        <p:spPr>
          <a:xfrm>
            <a:off x="560254" y="1524007"/>
            <a:ext cx="3987475" cy="2006175"/>
          </a:xfrm>
          <a:prstGeom prst="rect">
            <a:avLst/>
          </a:prstGeom>
          <a:noFill/>
          <a:ln>
            <a:noFill/>
          </a:ln>
        </p:spPr>
      </p:pic>
      <p:pic>
        <p:nvPicPr>
          <p:cNvPr descr="Screen Shot 2017-07-16 at 9.16.40 AM.png" id="174" name="Shape 174"/>
          <p:cNvPicPr preferRelativeResize="0"/>
          <p:nvPr/>
        </p:nvPicPr>
        <p:blipFill>
          <a:blip r:embed="rId6">
            <a:alphaModFix/>
          </a:blip>
          <a:stretch>
            <a:fillRect/>
          </a:stretch>
        </p:blipFill>
        <p:spPr>
          <a:xfrm>
            <a:off x="560250" y="3754525"/>
            <a:ext cx="3987475" cy="1959463"/>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9" name="Shape 179"/>
        <p:cNvGrpSpPr/>
        <p:nvPr/>
      </p:nvGrpSpPr>
      <p:grpSpPr>
        <a:xfrm>
          <a:off x="0" y="0"/>
          <a:ext cx="0" cy="0"/>
          <a:chOff x="0" y="0"/>
          <a:chExt cx="0" cy="0"/>
        </a:xfrm>
      </p:grpSpPr>
      <p:sp>
        <p:nvSpPr>
          <p:cNvPr id="180" name="Shape 180"/>
          <p:cNvSpPr txBox="1"/>
          <p:nvPr>
            <p:ph type="title"/>
          </p:nvPr>
        </p:nvSpPr>
        <p:spPr>
          <a:xfrm>
            <a:off x="779462" y="381000"/>
            <a:ext cx="7583400" cy="1044600"/>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0" i="0" lang="en-US" sz="3800" u="none" cap="none" strike="noStrike">
                <a:solidFill>
                  <a:srgbClr val="001D4D"/>
                </a:solidFill>
                <a:latin typeface="Trebuchet MS"/>
                <a:ea typeface="Trebuchet MS"/>
                <a:cs typeface="Trebuchet MS"/>
                <a:sym typeface="Trebuchet MS"/>
              </a:rPr>
              <a:t>Requirements: Use Cases</a:t>
            </a:r>
          </a:p>
        </p:txBody>
      </p:sp>
      <p:sp>
        <p:nvSpPr>
          <p:cNvPr id="181" name="Shape 181"/>
          <p:cNvSpPr txBox="1"/>
          <p:nvPr/>
        </p:nvSpPr>
        <p:spPr>
          <a:xfrm>
            <a:off x="947175" y="1439000"/>
            <a:ext cx="6915300" cy="4069500"/>
          </a:xfrm>
          <a:prstGeom prst="rect">
            <a:avLst/>
          </a:prstGeom>
          <a:noFill/>
          <a:ln>
            <a:noFill/>
          </a:ln>
        </p:spPr>
        <p:txBody>
          <a:bodyPr anchorCtr="0" anchor="t" bIns="91425" lIns="91425" rIns="91425" tIns="91425">
            <a:noAutofit/>
          </a:bodyPr>
          <a:lstStyle/>
          <a:p>
            <a:pPr lvl="0" rtl="0">
              <a:lnSpc>
                <a:spcPct val="150000"/>
              </a:lnSpc>
              <a:spcBef>
                <a:spcPts val="0"/>
              </a:spcBef>
              <a:buNone/>
            </a:pPr>
            <a:r>
              <a:t/>
            </a:r>
            <a:endParaRPr/>
          </a:p>
        </p:txBody>
      </p:sp>
      <p:pic>
        <p:nvPicPr>
          <p:cNvPr id="182" name="Shape 182"/>
          <p:cNvPicPr preferRelativeResize="0"/>
          <p:nvPr/>
        </p:nvPicPr>
        <p:blipFill>
          <a:blip r:embed="rId3">
            <a:alphaModFix/>
          </a:blip>
          <a:stretch>
            <a:fillRect/>
          </a:stretch>
        </p:blipFill>
        <p:spPr>
          <a:xfrm>
            <a:off x="1008562" y="1262462"/>
            <a:ext cx="7125225" cy="43330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7" name="Shape 187"/>
        <p:cNvGrpSpPr/>
        <p:nvPr/>
      </p:nvGrpSpPr>
      <p:grpSpPr>
        <a:xfrm>
          <a:off x="0" y="0"/>
          <a:ext cx="0" cy="0"/>
          <a:chOff x="0" y="0"/>
          <a:chExt cx="0" cy="0"/>
        </a:xfrm>
      </p:grpSpPr>
      <p:sp>
        <p:nvSpPr>
          <p:cNvPr id="188" name="Shape 188"/>
          <p:cNvSpPr txBox="1"/>
          <p:nvPr>
            <p:ph type="title"/>
          </p:nvPr>
        </p:nvSpPr>
        <p:spPr>
          <a:xfrm>
            <a:off x="779462" y="381000"/>
            <a:ext cx="7583400" cy="1044600"/>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0" i="0" lang="en-US" sz="3800" u="none" cap="none" strike="noStrike">
                <a:solidFill>
                  <a:srgbClr val="001D4D"/>
                </a:solidFill>
                <a:latin typeface="Trebuchet MS"/>
                <a:ea typeface="Trebuchet MS"/>
                <a:cs typeface="Trebuchet MS"/>
                <a:sym typeface="Trebuchet MS"/>
              </a:rPr>
              <a:t>System Design: Architecture</a:t>
            </a:r>
          </a:p>
        </p:txBody>
      </p:sp>
      <p:sp>
        <p:nvSpPr>
          <p:cNvPr id="189" name="Shape 189"/>
          <p:cNvSpPr txBox="1"/>
          <p:nvPr>
            <p:ph idx="1" type="body"/>
          </p:nvPr>
        </p:nvSpPr>
        <p:spPr>
          <a:xfrm>
            <a:off x="4732250" y="2643200"/>
            <a:ext cx="3911700" cy="1224600"/>
          </a:xfrm>
          <a:prstGeom prst="rect">
            <a:avLst/>
          </a:prstGeom>
          <a:noFill/>
          <a:ln>
            <a:noFill/>
          </a:ln>
        </p:spPr>
        <p:txBody>
          <a:bodyPr anchorCtr="0" anchor="t" bIns="45700" lIns="91425" rIns="91425" tIns="45700">
            <a:noAutofit/>
          </a:bodyPr>
          <a:lstStyle/>
          <a:p>
            <a:pPr indent="0" lvl="0" marL="0" marR="0" rtl="0" algn="l">
              <a:spcBef>
                <a:spcPts val="2000"/>
              </a:spcBef>
              <a:spcAft>
                <a:spcPts val="0"/>
              </a:spcAft>
              <a:buNone/>
            </a:pPr>
            <a:r>
              <a:rPr lang="en-US" sz="3000"/>
              <a:t>Model View Controller (MVC)</a:t>
            </a:r>
          </a:p>
        </p:txBody>
      </p:sp>
      <p:pic>
        <p:nvPicPr>
          <p:cNvPr id="190" name="Shape 190"/>
          <p:cNvPicPr preferRelativeResize="0"/>
          <p:nvPr/>
        </p:nvPicPr>
        <p:blipFill>
          <a:blip r:embed="rId3">
            <a:alphaModFix/>
          </a:blip>
          <a:stretch>
            <a:fillRect/>
          </a:stretch>
        </p:blipFill>
        <p:spPr>
          <a:xfrm>
            <a:off x="543400" y="1683912"/>
            <a:ext cx="4045974" cy="445057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5" name="Shape 195"/>
        <p:cNvGrpSpPr/>
        <p:nvPr/>
      </p:nvGrpSpPr>
      <p:grpSpPr>
        <a:xfrm>
          <a:off x="0" y="0"/>
          <a:ext cx="0" cy="0"/>
          <a:chOff x="0" y="0"/>
          <a:chExt cx="0" cy="0"/>
        </a:xfrm>
      </p:grpSpPr>
      <p:sp>
        <p:nvSpPr>
          <p:cNvPr id="196" name="Shape 196"/>
          <p:cNvSpPr txBox="1"/>
          <p:nvPr>
            <p:ph type="title"/>
          </p:nvPr>
        </p:nvSpPr>
        <p:spPr>
          <a:xfrm>
            <a:off x="779462" y="381000"/>
            <a:ext cx="7583400" cy="1044600"/>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0" i="0" lang="en-US" sz="3800" u="none" cap="none" strike="noStrike">
                <a:solidFill>
                  <a:srgbClr val="001D4D"/>
                </a:solidFill>
                <a:latin typeface="Trebuchet MS"/>
                <a:ea typeface="Trebuchet MS"/>
                <a:cs typeface="Trebuchet MS"/>
                <a:sym typeface="Trebuchet MS"/>
              </a:rPr>
              <a:t>System Design: Architecture</a:t>
            </a:r>
          </a:p>
        </p:txBody>
      </p:sp>
      <p:sp>
        <p:nvSpPr>
          <p:cNvPr id="197" name="Shape 197"/>
          <p:cNvSpPr txBox="1"/>
          <p:nvPr>
            <p:ph idx="1" type="body"/>
          </p:nvPr>
        </p:nvSpPr>
        <p:spPr>
          <a:xfrm>
            <a:off x="3116250" y="1476400"/>
            <a:ext cx="2911500" cy="1044600"/>
          </a:xfrm>
          <a:prstGeom prst="rect">
            <a:avLst/>
          </a:prstGeom>
          <a:noFill/>
          <a:ln>
            <a:noFill/>
          </a:ln>
        </p:spPr>
        <p:txBody>
          <a:bodyPr anchorCtr="0" anchor="t" bIns="45700" lIns="91425" rIns="91425" tIns="45700">
            <a:noAutofit/>
          </a:bodyPr>
          <a:lstStyle/>
          <a:p>
            <a:pPr indent="0" lvl="0" marL="0" marR="0" rtl="0" algn="ctr">
              <a:spcBef>
                <a:spcPts val="2000"/>
              </a:spcBef>
              <a:spcAft>
                <a:spcPts val="0"/>
              </a:spcAft>
              <a:buNone/>
            </a:pPr>
            <a:r>
              <a:rPr lang="en-US"/>
              <a:t>Deployment Diagram</a:t>
            </a:r>
          </a:p>
        </p:txBody>
      </p:sp>
      <p:pic>
        <p:nvPicPr>
          <p:cNvPr id="198" name="Shape 198"/>
          <p:cNvPicPr preferRelativeResize="0"/>
          <p:nvPr/>
        </p:nvPicPr>
        <p:blipFill>
          <a:blip r:embed="rId3">
            <a:alphaModFix/>
          </a:blip>
          <a:stretch>
            <a:fillRect/>
          </a:stretch>
        </p:blipFill>
        <p:spPr>
          <a:xfrm>
            <a:off x="511750" y="2444724"/>
            <a:ext cx="8120475" cy="33607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3" name="Shape 203"/>
        <p:cNvGrpSpPr/>
        <p:nvPr/>
      </p:nvGrpSpPr>
      <p:grpSpPr>
        <a:xfrm>
          <a:off x="0" y="0"/>
          <a:ext cx="0" cy="0"/>
          <a:chOff x="0" y="0"/>
          <a:chExt cx="0" cy="0"/>
        </a:xfrm>
      </p:grpSpPr>
      <p:sp>
        <p:nvSpPr>
          <p:cNvPr id="204" name="Shape 204"/>
          <p:cNvSpPr txBox="1"/>
          <p:nvPr>
            <p:ph type="title"/>
          </p:nvPr>
        </p:nvSpPr>
        <p:spPr>
          <a:xfrm>
            <a:off x="779462" y="381000"/>
            <a:ext cx="7583400" cy="1044600"/>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0" i="0" lang="en-US" sz="3800" u="none" cap="none" strike="noStrike">
                <a:solidFill>
                  <a:srgbClr val="001D4D"/>
                </a:solidFill>
                <a:latin typeface="Trebuchet MS"/>
                <a:ea typeface="Trebuchet MS"/>
                <a:cs typeface="Trebuchet MS"/>
                <a:sym typeface="Trebuchet MS"/>
              </a:rPr>
              <a:t>Minimal Class Diagram</a:t>
            </a:r>
          </a:p>
        </p:txBody>
      </p:sp>
      <p:pic>
        <p:nvPicPr>
          <p:cNvPr descr="thewholething.png" id="205" name="Shape 205"/>
          <p:cNvPicPr preferRelativeResize="0"/>
          <p:nvPr/>
        </p:nvPicPr>
        <p:blipFill>
          <a:blip r:embed="rId3">
            <a:alphaModFix/>
          </a:blip>
          <a:stretch>
            <a:fillRect/>
          </a:stretch>
        </p:blipFill>
        <p:spPr>
          <a:xfrm>
            <a:off x="1844187" y="1527401"/>
            <a:ext cx="5455625" cy="380319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0" name="Shape 210"/>
        <p:cNvGrpSpPr/>
        <p:nvPr/>
      </p:nvGrpSpPr>
      <p:grpSpPr>
        <a:xfrm>
          <a:off x="0" y="0"/>
          <a:ext cx="0" cy="0"/>
          <a:chOff x="0" y="0"/>
          <a:chExt cx="0" cy="0"/>
        </a:xfrm>
      </p:grpSpPr>
      <p:sp>
        <p:nvSpPr>
          <p:cNvPr id="211" name="Shape 211"/>
          <p:cNvSpPr txBox="1"/>
          <p:nvPr>
            <p:ph type="title"/>
          </p:nvPr>
        </p:nvSpPr>
        <p:spPr>
          <a:xfrm>
            <a:off x="779462" y="381000"/>
            <a:ext cx="7583400" cy="1044600"/>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0" i="0" lang="en-US" sz="3800" u="none" cap="none" strike="noStrike">
                <a:solidFill>
                  <a:srgbClr val="001D4D"/>
                </a:solidFill>
                <a:latin typeface="Trebuchet MS"/>
                <a:ea typeface="Trebuchet MS"/>
                <a:cs typeface="Trebuchet MS"/>
                <a:sym typeface="Trebuchet MS"/>
              </a:rPr>
              <a:t>User Stories </a:t>
            </a:r>
          </a:p>
        </p:txBody>
      </p:sp>
      <p:sp>
        <p:nvSpPr>
          <p:cNvPr id="212" name="Shape 212"/>
          <p:cNvSpPr txBox="1"/>
          <p:nvPr>
            <p:ph idx="1" type="body"/>
          </p:nvPr>
        </p:nvSpPr>
        <p:spPr>
          <a:xfrm>
            <a:off x="779462" y="1828800"/>
            <a:ext cx="7583400" cy="4208400"/>
          </a:xfrm>
          <a:prstGeom prst="rect">
            <a:avLst/>
          </a:prstGeom>
          <a:noFill/>
          <a:ln>
            <a:noFill/>
          </a:ln>
        </p:spPr>
        <p:txBody>
          <a:bodyPr anchorCtr="0" anchor="t" bIns="45700" lIns="91425" rIns="91425" tIns="45700">
            <a:noAutofit/>
          </a:bodyPr>
          <a:lstStyle/>
          <a:p>
            <a:pPr indent="0" lvl="0" marL="0" marR="0" rtl="0" algn="l">
              <a:spcBef>
                <a:spcPts val="2000"/>
              </a:spcBef>
              <a:spcAft>
                <a:spcPts val="0"/>
              </a:spcAft>
              <a:buNone/>
            </a:pPr>
            <a:r>
              <a:rPr lang="en-US"/>
              <a:t>1. </a:t>
            </a:r>
            <a:r>
              <a:rPr lang="en-US"/>
              <a:t>View of Current Tutees</a:t>
            </a:r>
          </a:p>
          <a:p>
            <a:pPr indent="0" lvl="0" marL="0" marR="0" rtl="0" algn="l">
              <a:spcBef>
                <a:spcPts val="2000"/>
              </a:spcBef>
              <a:spcAft>
                <a:spcPts val="0"/>
              </a:spcAft>
              <a:buNone/>
            </a:pPr>
            <a:r>
              <a:rPr lang="en-US"/>
              <a:t>2. View detailed student information</a:t>
            </a:r>
          </a:p>
          <a:p>
            <a:pPr indent="0" lvl="0" marL="0" marR="0" rtl="0" algn="l">
              <a:spcBef>
                <a:spcPts val="2000"/>
              </a:spcBef>
              <a:spcAft>
                <a:spcPts val="0"/>
              </a:spcAft>
              <a:buNone/>
            </a:pPr>
            <a:r>
              <a:rPr lang="en-US"/>
              <a:t>3. Download an excel file of the report</a:t>
            </a:r>
          </a:p>
          <a:p>
            <a:pPr indent="0" lvl="0" marL="0" marR="0" rtl="0" algn="l">
              <a:spcBef>
                <a:spcPts val="2000"/>
              </a:spcBef>
              <a:spcAft>
                <a:spcPts val="0"/>
              </a:spcAft>
              <a:buNone/>
            </a:pPr>
            <a:r>
              <a:rPr lang="en-US"/>
              <a:t>4. View detailed survey by clicking on survey located in surveys by course view</a:t>
            </a:r>
          </a:p>
          <a:p>
            <a:pPr indent="0" lvl="0" marL="0" marR="0" rtl="0" algn="l">
              <a:spcBef>
                <a:spcPts val="200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7" name="Shape 217"/>
        <p:cNvGrpSpPr/>
        <p:nvPr/>
      </p:nvGrpSpPr>
      <p:grpSpPr>
        <a:xfrm>
          <a:off x="0" y="0"/>
          <a:ext cx="0" cy="0"/>
          <a:chOff x="0" y="0"/>
          <a:chExt cx="0" cy="0"/>
        </a:xfrm>
      </p:grpSpPr>
      <p:sp>
        <p:nvSpPr>
          <p:cNvPr id="218" name="Shape 218"/>
          <p:cNvSpPr txBox="1"/>
          <p:nvPr>
            <p:ph type="title"/>
          </p:nvPr>
        </p:nvSpPr>
        <p:spPr>
          <a:xfrm>
            <a:off x="779462" y="381000"/>
            <a:ext cx="7583400" cy="1044600"/>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0" i="0" lang="en-US" sz="3800" u="none" cap="none" strike="noStrike">
                <a:solidFill>
                  <a:srgbClr val="001D4D"/>
                </a:solidFill>
                <a:latin typeface="Trebuchet MS"/>
                <a:ea typeface="Trebuchet MS"/>
                <a:cs typeface="Trebuchet MS"/>
                <a:sym typeface="Trebuchet MS"/>
              </a:rPr>
              <a:t>User Stor</a:t>
            </a:r>
            <a:r>
              <a:rPr lang="en-US"/>
              <a:t>y #1</a:t>
            </a:r>
          </a:p>
        </p:txBody>
      </p:sp>
      <p:sp>
        <p:nvSpPr>
          <p:cNvPr id="219" name="Shape 219"/>
          <p:cNvSpPr txBox="1"/>
          <p:nvPr>
            <p:ph idx="1" type="body"/>
          </p:nvPr>
        </p:nvSpPr>
        <p:spPr>
          <a:xfrm>
            <a:off x="779462" y="1828800"/>
            <a:ext cx="7583400" cy="4208400"/>
          </a:xfrm>
          <a:prstGeom prst="rect">
            <a:avLst/>
          </a:prstGeom>
          <a:noFill/>
          <a:ln>
            <a:noFill/>
          </a:ln>
        </p:spPr>
        <p:txBody>
          <a:bodyPr anchorCtr="0" anchor="t" bIns="45700" lIns="91425" rIns="91425" tIns="45700">
            <a:noAutofit/>
          </a:bodyPr>
          <a:lstStyle/>
          <a:p>
            <a:pPr indent="0" lvl="0" marL="0" marR="0" rtl="0" algn="l">
              <a:spcBef>
                <a:spcPts val="2000"/>
              </a:spcBef>
              <a:spcAft>
                <a:spcPts val="0"/>
              </a:spcAft>
              <a:buNone/>
            </a:pPr>
            <a:r>
              <a:rPr lang="en-US" sz="1800" u="sng"/>
              <a:t>User Story Name:</a:t>
            </a:r>
            <a:r>
              <a:rPr lang="en-US" sz="1800"/>
              <a:t>  View of Current Tutees</a:t>
            </a:r>
            <a:br>
              <a:rPr lang="en-US" sz="1800"/>
            </a:br>
            <a:br>
              <a:rPr lang="en-US" sz="1800"/>
            </a:br>
            <a:r>
              <a:rPr lang="en-US" sz="1800" u="sng"/>
              <a:t>Description:</a:t>
            </a:r>
            <a:r>
              <a:rPr lang="en-US" sz="1800"/>
              <a:t> As an administrator I would like to view a list of tutees currently attending tutoring sessions in the current semester so that I can navigate to individual student views from the view.</a:t>
            </a:r>
            <a:br>
              <a:rPr lang="en-US" sz="1800"/>
            </a:br>
            <a:br>
              <a:rPr lang="en-US" sz="1800"/>
            </a:br>
            <a:r>
              <a:rPr lang="en-US" sz="1800" u="sng"/>
              <a:t>Acceptance Criteria</a:t>
            </a:r>
            <a:br>
              <a:rPr lang="en-US" sz="1800"/>
            </a:br>
            <a:r>
              <a:rPr lang="en-US" sz="1800"/>
              <a:t>The student row shows the student name.</a:t>
            </a:r>
            <a:br>
              <a:rPr lang="en-US" sz="1800"/>
            </a:br>
            <a:r>
              <a:rPr lang="en-US" sz="1800"/>
              <a:t>The student row shows the student email.</a:t>
            </a:r>
            <a:br>
              <a:rPr lang="en-US" sz="1800"/>
            </a:br>
            <a:r>
              <a:rPr lang="en-US" sz="1800"/>
              <a:t>The student row shows the student major.</a:t>
            </a:r>
            <a:br>
              <a:rPr lang="en-US" sz="1800"/>
            </a:br>
            <a:r>
              <a:rPr lang="en-US" sz="1800"/>
              <a:t>The student row shows the student sex.</a:t>
            </a:r>
            <a:br>
              <a:rPr lang="en-US" sz="1800"/>
            </a:br>
            <a:r>
              <a:rPr lang="en-US" sz="1800"/>
              <a:t>The student row shows a course a student tutoring session is based on.</a:t>
            </a:r>
            <a:br>
              <a:rPr lang="en-US" sz="1800"/>
            </a:br>
            <a:r>
              <a:rPr lang="en-US" sz="1800"/>
              <a:t>The list of students displayed are currently attending a tutoring session in the current semester.</a:t>
            </a:r>
            <a:br>
              <a:rPr lang="en-US"/>
            </a:br>
          </a:p>
        </p:txBody>
      </p:sp>
    </p:spTree>
  </p:cSld>
  <p:clrMapOvr>
    <a:masterClrMapping/>
  </p:clrMapOvr>
</p:sld>
</file>

<file path=ppt/theme/theme1.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gold">
  <a:themeElements>
    <a:clrScheme name="Revolution">
      <a:dk1>
        <a:srgbClr val="000000"/>
      </a:dk1>
      <a:lt1>
        <a:srgbClr val="FFFFFF"/>
      </a:lt1>
      <a:dk2>
        <a:srgbClr val="1B3861"/>
      </a:dk2>
      <a:lt2>
        <a:srgbClr val="38ABED"/>
      </a:lt2>
      <a:accent1>
        <a:srgbClr val="0C5986"/>
      </a:accent1>
      <a:accent2>
        <a:srgbClr val="DDF53D"/>
      </a:accent2>
      <a:accent3>
        <a:srgbClr val="508709"/>
      </a:accent3>
      <a:accent4>
        <a:srgbClr val="BF5E00"/>
      </a:accent4>
      <a:accent5>
        <a:srgbClr val="9C0001"/>
      </a:accent5>
      <a:accent6>
        <a:srgbClr val="660075"/>
      </a:accent6>
      <a:hlink>
        <a:srgbClr val="ABF24D"/>
      </a:hlink>
      <a:folHlink>
        <a:srgbClr val="A0E7F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